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CCB0-53F9-0B44-B91C-332051513191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A0A7-A7F8-554B-9787-7B43947A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bclic_2cyb_cybpalette_1376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132" y="377245"/>
            <a:ext cx="9175345" cy="5794955"/>
          </a:xfrm>
          <a:prstGeom prst="rect">
            <a:avLst/>
          </a:prstGeom>
        </p:spPr>
      </p:pic>
      <p:pic>
        <p:nvPicPr>
          <p:cNvPr id="5" name="Picture 4" descr="cybclic_noncyb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70" y="1774972"/>
            <a:ext cx="297448" cy="286825"/>
          </a:xfrm>
          <a:prstGeom prst="rect">
            <a:avLst/>
          </a:prstGeom>
        </p:spPr>
      </p:pic>
      <p:pic>
        <p:nvPicPr>
          <p:cNvPr id="6" name="Picture 5" descr="cybcliccybn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70" y="1406707"/>
            <a:ext cx="297828" cy="29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998" y="1335203"/>
            <a:ext cx="104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cybergeo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78" y="1686823"/>
            <a:ext cx="70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1</cp:revision>
  <dcterms:created xsi:type="dcterms:W3CDTF">2016-05-25T16:39:49Z</dcterms:created>
  <dcterms:modified xsi:type="dcterms:W3CDTF">2016-05-25T16:44:20Z</dcterms:modified>
</cp:coreProperties>
</file>