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C1A6-DA75-4141-9B05-442999BFB6FB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5E94-CCBF-BF47-A5E7-1BCC871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ank-size-all_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3" y="311304"/>
            <a:ext cx="8774666" cy="5999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526286" y="2642310"/>
            <a:ext cx="152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dirty="0" smtClean="0"/>
              <a:t>og(citation)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97678" y="6198299"/>
            <a:ext cx="11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dirty="0" smtClean="0"/>
              <a:t>og(rang)</a:t>
            </a:r>
            <a:endParaRPr lang="en-US" sz="2000" dirty="0"/>
          </a:p>
        </p:txBody>
      </p:sp>
      <p:pic>
        <p:nvPicPr>
          <p:cNvPr id="8" name="Picture 7" descr="rankSize-cyb_cro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3" y="2333271"/>
            <a:ext cx="4648167" cy="2792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8390" y="485632"/>
            <a:ext cx="1436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All articles</a:t>
            </a:r>
            <a:endParaRPr lang="en-US" sz="2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797678" y="2518300"/>
            <a:ext cx="13286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 smtClean="0"/>
              <a:t>C</a:t>
            </a:r>
            <a:r>
              <a:rPr lang="en-US" sz="2200" i="1" dirty="0" err="1" smtClean="0"/>
              <a:t>ybergeo</a:t>
            </a:r>
            <a:endParaRPr lang="en-US" sz="2200" i="1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73754" y="2384979"/>
            <a:ext cx="1511484" cy="9895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73754" y="4831420"/>
            <a:ext cx="3204875" cy="9339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29591" y="361111"/>
            <a:ext cx="0" cy="555364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10792" y="361111"/>
            <a:ext cx="0" cy="555364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63045" y="73185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= 0.01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8880" y="1253585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= 1.56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50249" y="4740364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= 0.75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90932" y="3420562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= 0.58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3</cp:revision>
  <dcterms:created xsi:type="dcterms:W3CDTF">2016-05-25T13:12:57Z</dcterms:created>
  <dcterms:modified xsi:type="dcterms:W3CDTF">2016-05-25T13:36:30Z</dcterms:modified>
</cp:coreProperties>
</file>