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0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CDD8-F5CC-5C41-8610-8C35971BC81A}" type="datetimeFigureOut">
              <a:rPr lang="en-US" smtClean="0"/>
              <a:t>02/06/16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EB3F4-F7C2-D341-B435-C989BDE5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3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CDD8-F5CC-5C41-8610-8C35971BC81A}" type="datetimeFigureOut">
              <a:rPr lang="en-US" smtClean="0"/>
              <a:t>02/06/16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EB3F4-F7C2-D341-B435-C989BDE5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CDD8-F5CC-5C41-8610-8C35971BC81A}" type="datetimeFigureOut">
              <a:rPr lang="en-US" smtClean="0"/>
              <a:t>02/06/16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EB3F4-F7C2-D341-B435-C989BDE5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7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CDD8-F5CC-5C41-8610-8C35971BC81A}" type="datetimeFigureOut">
              <a:rPr lang="en-US" smtClean="0"/>
              <a:t>02/06/16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EB3F4-F7C2-D341-B435-C989BDE5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7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CDD8-F5CC-5C41-8610-8C35971BC81A}" type="datetimeFigureOut">
              <a:rPr lang="en-US" smtClean="0"/>
              <a:t>02/06/16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EB3F4-F7C2-D341-B435-C989BDE5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8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CDD8-F5CC-5C41-8610-8C35971BC81A}" type="datetimeFigureOut">
              <a:rPr lang="en-US" smtClean="0"/>
              <a:t>02/06/16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EB3F4-F7C2-D341-B435-C989BDE5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8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CDD8-F5CC-5C41-8610-8C35971BC81A}" type="datetimeFigureOut">
              <a:rPr lang="en-US" smtClean="0"/>
              <a:t>02/06/16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EB3F4-F7C2-D341-B435-C989BDE5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8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CDD8-F5CC-5C41-8610-8C35971BC81A}" type="datetimeFigureOut">
              <a:rPr lang="en-US" smtClean="0"/>
              <a:t>02/06/16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EB3F4-F7C2-D341-B435-C989BDE5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3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CDD8-F5CC-5C41-8610-8C35971BC81A}" type="datetimeFigureOut">
              <a:rPr lang="en-US" smtClean="0"/>
              <a:t>02/06/16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EB3F4-F7C2-D341-B435-C989BDE5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8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CDD8-F5CC-5C41-8610-8C35971BC81A}" type="datetimeFigureOut">
              <a:rPr lang="en-US" smtClean="0"/>
              <a:t>02/06/16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EB3F4-F7C2-D341-B435-C989BDE5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33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CDD8-F5CC-5C41-8610-8C35971BC81A}" type="datetimeFigureOut">
              <a:rPr lang="en-US" smtClean="0"/>
              <a:t>02/06/16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EB3F4-F7C2-D341-B435-C989BDE5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69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CDD8-F5CC-5C41-8610-8C35971BC81A}" type="datetimeFigureOut">
              <a:rPr lang="en-US" smtClean="0"/>
              <a:t>02/06/16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EB3F4-F7C2-D341-B435-C989BDE5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9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elta_ts_bound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69298"/>
          </a:xfrm>
          <a:prstGeom prst="rect">
            <a:avLst/>
          </a:prstGeom>
        </p:spPr>
      </p:pic>
      <p:pic>
        <p:nvPicPr>
          <p:cNvPr id="6" name="Picture 5" descr="laggedcorr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980" y="299037"/>
            <a:ext cx="3937209" cy="278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216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ECP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</dc:creator>
  <cp:lastModifiedBy>Jean</cp:lastModifiedBy>
  <cp:revision>2</cp:revision>
  <dcterms:created xsi:type="dcterms:W3CDTF">2016-06-02T17:26:37Z</dcterms:created>
  <dcterms:modified xsi:type="dcterms:W3CDTF">2016-06-02T17:41:23Z</dcterms:modified>
</cp:coreProperties>
</file>