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00" y="-2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9AF2-CC13-4830-BFB5-6F171DACF9E6}" type="datetimeFigureOut">
              <a:rPr lang="fr-FR" smtClean="0"/>
              <a:t>20/12/2015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1C63-D8C4-4FDE-A470-43DD9B1A329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280592" y="105273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2700000">
            <a:off x="1737349" y="150949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2700000">
            <a:off x="2191987" y="196413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2700000">
            <a:off x="2648744" y="242088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2700000">
            <a:off x="3562258" y="333440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2700000">
            <a:off x="4016896" y="378904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 rot="2700000">
            <a:off x="4473653" y="424579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rot="2700000">
            <a:off x="4928291" y="470043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rot="2700000">
            <a:off x="5385048" y="515719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2700000">
            <a:off x="5839686" y="561183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2700000">
            <a:off x="6296443" y="606858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2700000">
            <a:off x="344488" y="11663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rot="2700000">
            <a:off x="801245" y="57338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2700000">
            <a:off x="2194106" y="110215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2700000">
            <a:off x="2650863" y="155891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2700000">
            <a:off x="3105501" y="201354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2700000">
            <a:off x="3562258" y="247030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2700000">
            <a:off x="4019015" y="292706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2700000">
            <a:off x="4475772" y="338382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 rot="2700000">
            <a:off x="4930410" y="383845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2700000">
            <a:off x="5387167" y="429521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 rot="2700000">
            <a:off x="5841805" y="474985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2700000">
            <a:off x="6298562" y="520661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2700000">
            <a:off x="6753200" y="566124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2700000">
            <a:off x="7209957" y="611800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2700000">
            <a:off x="1258002" y="16605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 rot="2700000">
            <a:off x="1714759" y="62280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 rot="2700000">
            <a:off x="3080792" y="112474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 rot="2700000">
            <a:off x="3537549" y="158150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 rot="2700000">
            <a:off x="3992187" y="203613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2700000">
            <a:off x="4448944" y="249289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 rot="2700000">
            <a:off x="4905701" y="294965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 rot="2700000">
            <a:off x="5362458" y="340641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 rot="2700000">
            <a:off x="5817096" y="386104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 rot="2700000">
            <a:off x="6273853" y="431780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 rot="2700000">
            <a:off x="6728491" y="477244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 rot="2700000">
            <a:off x="7185248" y="522920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 rot="2700000">
            <a:off x="7639886" y="568383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 rot="2700000">
            <a:off x="8096643" y="614059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 rot="2700000">
            <a:off x="2144688" y="18864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 rot="2700000">
            <a:off x="2601445" y="64539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 rot="2700000">
            <a:off x="3994306" y="117416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 rot="2700000">
            <a:off x="4451063" y="163091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 rot="2700000">
            <a:off x="4905701" y="208555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 rot="2700000">
            <a:off x="5362458" y="254231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 rot="2700000">
            <a:off x="5819215" y="299907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2700000">
            <a:off x="6275972" y="345582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 rot="2700000">
            <a:off x="6730610" y="391046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2700000">
            <a:off x="7187367" y="436722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 rot="2700000">
            <a:off x="7642005" y="482186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 rot="2700000">
            <a:off x="8098762" y="527861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 rot="2700000">
            <a:off x="8553400" y="573325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 rot="2700000">
            <a:off x="9010157" y="619001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 rot="2700000">
            <a:off x="3058202" y="23805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 rot="2700000">
            <a:off x="3514959" y="69481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 rot="2700000">
            <a:off x="4953000" y="119675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 rot="2700000">
            <a:off x="5409757" y="165350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 rot="2700000">
            <a:off x="5864395" y="210814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 rot="2700000">
            <a:off x="6321152" y="256490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 rot="2700000">
            <a:off x="6777909" y="302166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rot="2700000">
            <a:off x="7234666" y="347841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 rot="2700000">
            <a:off x="7689304" y="393305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2700000">
            <a:off x="8146061" y="438981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2700000">
            <a:off x="8600699" y="484445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rot="2700000">
            <a:off x="9057456" y="530120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 rot="2700000">
            <a:off x="9512094" y="575584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 rot="2700000">
            <a:off x="4016896" y="26064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 rot="2700000">
            <a:off x="4473653" y="71740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 rot="2700000">
            <a:off x="5866514" y="124617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 rot="2700000">
            <a:off x="6323271" y="170292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 rot="2700000">
            <a:off x="6777909" y="215756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 rot="2700000">
            <a:off x="7234666" y="261432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 rot="2700000">
            <a:off x="7691423" y="307107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 rot="2700000">
            <a:off x="8148180" y="352783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 rot="2700000">
            <a:off x="8602818" y="398247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 rot="2700000">
            <a:off x="9059575" y="443923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 rot="2700000">
            <a:off x="9514213" y="489386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 rot="2700000">
            <a:off x="4930410" y="31006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 rot="2700000">
            <a:off x="5387167" y="76682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 rot="2700000">
            <a:off x="6753200" y="124405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 rot="2700000">
            <a:off x="7209957" y="170080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 rot="2700000">
            <a:off x="7664595" y="215544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 rot="2700000">
            <a:off x="8121352" y="261220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 rot="2700000">
            <a:off x="8578109" y="306896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 rot="2700000">
            <a:off x="9034866" y="352571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 rot="2700000">
            <a:off x="9489504" y="398035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 rot="2700000">
            <a:off x="5817096" y="30794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 rot="2700000">
            <a:off x="6273853" y="76470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 rot="2700000">
            <a:off x="7666714" y="129346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 rot="2700000">
            <a:off x="8123471" y="175022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 rot="2700000">
            <a:off x="8578109" y="220486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 rot="2700000">
            <a:off x="9034866" y="266162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 rot="2700000">
            <a:off x="9491623" y="311837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 rot="2700000">
            <a:off x="6730610" y="35736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 rot="2700000">
            <a:off x="7187367" y="81412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 rot="2700000">
            <a:off x="8096643" y="81200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 rot="2700000">
            <a:off x="8553400" y="126876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 rot="2700000">
            <a:off x="9008038" y="172339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 rot="2700000">
            <a:off x="9464795" y="218015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/>
          <p:cNvSpPr/>
          <p:nvPr/>
        </p:nvSpPr>
        <p:spPr>
          <a:xfrm rot="2700000">
            <a:off x="7617296" y="33265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 rot="2700000">
            <a:off x="9010157" y="78941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 rot="2700000">
            <a:off x="9466914" y="124617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/>
          <p:cNvSpPr/>
          <p:nvPr/>
        </p:nvSpPr>
        <p:spPr>
          <a:xfrm rot="2700000">
            <a:off x="9514213" y="35736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 rot="2700000">
            <a:off x="8530810" y="31006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 rot="2700000">
            <a:off x="346607" y="559135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/>
          <p:cNvSpPr/>
          <p:nvPr/>
        </p:nvSpPr>
        <p:spPr>
          <a:xfrm rot="2700000">
            <a:off x="803364" y="604811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 rot="2700000">
            <a:off x="391787" y="470043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 rot="2700000">
            <a:off x="848544" y="515719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 rot="2700000">
            <a:off x="1305301" y="561394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/>
          <p:cNvSpPr/>
          <p:nvPr/>
        </p:nvSpPr>
        <p:spPr>
          <a:xfrm rot="2700000">
            <a:off x="1762058" y="607070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 rot="2700000">
            <a:off x="393906" y="383845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 rot="2700000">
            <a:off x="850663" y="429521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 rot="2700000">
            <a:off x="1305301" y="474985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 rot="2700000">
            <a:off x="1762058" y="520661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/>
          <p:nvPr/>
        </p:nvSpPr>
        <p:spPr>
          <a:xfrm rot="2700000">
            <a:off x="2218815" y="566336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 rot="2700000">
            <a:off x="2675572" y="612012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 rot="2700000">
            <a:off x="1280592" y="383633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/>
          <p:cNvSpPr/>
          <p:nvPr/>
        </p:nvSpPr>
        <p:spPr>
          <a:xfrm rot="2700000">
            <a:off x="1737349" y="429309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/>
          <p:cNvSpPr/>
          <p:nvPr/>
        </p:nvSpPr>
        <p:spPr>
          <a:xfrm rot="2700000">
            <a:off x="2191987" y="474773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 rot="2700000">
            <a:off x="2648744" y="520449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/>
          <p:nvPr/>
        </p:nvSpPr>
        <p:spPr>
          <a:xfrm rot="2700000">
            <a:off x="3105501" y="566124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/>
          <p:cNvSpPr/>
          <p:nvPr/>
        </p:nvSpPr>
        <p:spPr>
          <a:xfrm rot="2700000">
            <a:off x="3562258" y="611800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 rot="2700000">
            <a:off x="344488" y="290023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 rot="2700000">
            <a:off x="801245" y="335699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 rot="2700000">
            <a:off x="2194106" y="388575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/>
          <p:cNvSpPr/>
          <p:nvPr/>
        </p:nvSpPr>
        <p:spPr>
          <a:xfrm rot="2700000">
            <a:off x="2650863" y="434251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/>
          <p:cNvSpPr/>
          <p:nvPr/>
        </p:nvSpPr>
        <p:spPr>
          <a:xfrm rot="2700000">
            <a:off x="3105501" y="479715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/>
          <p:cNvSpPr/>
          <p:nvPr/>
        </p:nvSpPr>
        <p:spPr>
          <a:xfrm rot="2700000">
            <a:off x="3562258" y="525390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/>
          <p:cNvSpPr/>
          <p:nvPr/>
        </p:nvSpPr>
        <p:spPr>
          <a:xfrm rot="2700000">
            <a:off x="4019015" y="571066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/>
          <p:cNvSpPr/>
          <p:nvPr/>
        </p:nvSpPr>
        <p:spPr>
          <a:xfrm rot="2700000">
            <a:off x="1258002" y="294965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 rot="2700000">
            <a:off x="1714759" y="340641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rot="2700000">
            <a:off x="2624035" y="340429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/>
          <p:cNvSpPr/>
          <p:nvPr/>
        </p:nvSpPr>
        <p:spPr>
          <a:xfrm rot="2700000">
            <a:off x="3080792" y="386104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2700000">
            <a:off x="3535430" y="431568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/>
          <p:cNvSpPr/>
          <p:nvPr/>
        </p:nvSpPr>
        <p:spPr>
          <a:xfrm rot="2700000">
            <a:off x="3992187" y="477244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/>
          <p:cNvSpPr/>
          <p:nvPr/>
        </p:nvSpPr>
        <p:spPr>
          <a:xfrm rot="2700000">
            <a:off x="2144688" y="292494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 162"/>
          <p:cNvSpPr/>
          <p:nvPr/>
        </p:nvSpPr>
        <p:spPr>
          <a:xfrm rot="2700000">
            <a:off x="3058202" y="290235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163"/>
          <p:cNvSpPr/>
          <p:nvPr/>
        </p:nvSpPr>
        <p:spPr>
          <a:xfrm rot="2700000">
            <a:off x="825954" y="153208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/>
          <p:cNvSpPr/>
          <p:nvPr/>
        </p:nvSpPr>
        <p:spPr>
          <a:xfrm rot="2700000">
            <a:off x="1282711" y="198884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/>
          <p:nvPr/>
        </p:nvSpPr>
        <p:spPr>
          <a:xfrm rot="2700000">
            <a:off x="1737349" y="244347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/>
          <p:cNvSpPr/>
          <p:nvPr/>
        </p:nvSpPr>
        <p:spPr>
          <a:xfrm rot="2700000">
            <a:off x="-110150" y="59597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/>
          <p:nvPr/>
        </p:nvSpPr>
        <p:spPr>
          <a:xfrm rot="2700000">
            <a:off x="346607" y="105273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/>
          <p:nvPr/>
        </p:nvSpPr>
        <p:spPr>
          <a:xfrm rot="2700000">
            <a:off x="367078" y="198884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 rot="2700000">
            <a:off x="823835" y="244559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/>
          <p:cNvSpPr/>
          <p:nvPr/>
        </p:nvSpPr>
        <p:spPr>
          <a:xfrm rot="2700000">
            <a:off x="-112269" y="150949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/>
          <p:cNvSpPr/>
          <p:nvPr/>
        </p:nvSpPr>
        <p:spPr>
          <a:xfrm rot="2700000">
            <a:off x="4473653" y="525390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/>
          <p:cNvSpPr/>
          <p:nvPr/>
        </p:nvSpPr>
        <p:spPr>
          <a:xfrm rot="2700000">
            <a:off x="4930410" y="571066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 rot="2700000">
            <a:off x="5385048" y="616530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/>
          <p:cNvSpPr/>
          <p:nvPr/>
        </p:nvSpPr>
        <p:spPr>
          <a:xfrm rot="2700000">
            <a:off x="4496242" y="616262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 rot="2700000">
            <a:off x="-112269" y="244559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77" name="Rectangle 176"/>
          <p:cNvSpPr/>
          <p:nvPr/>
        </p:nvSpPr>
        <p:spPr>
          <a:xfrm rot="2700000">
            <a:off x="-112269" y="338170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78" name="Rectangle 177"/>
          <p:cNvSpPr/>
          <p:nvPr/>
        </p:nvSpPr>
        <p:spPr>
          <a:xfrm rot="2700000">
            <a:off x="-112269" y="426838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79" name="Rectangle 178"/>
          <p:cNvSpPr/>
          <p:nvPr/>
        </p:nvSpPr>
        <p:spPr>
          <a:xfrm rot="2700000">
            <a:off x="-134859" y="513248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80" name="Rectangle 179"/>
          <p:cNvSpPr/>
          <p:nvPr/>
        </p:nvSpPr>
        <p:spPr>
          <a:xfrm rot="2700000">
            <a:off x="-112269" y="604599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280592" y="105273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2700000">
            <a:off x="1737349" y="1509493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2700000">
            <a:off x="2191987" y="196413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2700000">
            <a:off x="2648744" y="242088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2700000">
            <a:off x="3562258" y="333440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2700000">
            <a:off x="4016896" y="378904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 rot="2700000">
            <a:off x="4473653" y="424579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rot="2700000">
            <a:off x="4928291" y="470043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rot="2700000">
            <a:off x="5385048" y="5157192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2700000">
            <a:off x="5839686" y="5611830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2700000">
            <a:off x="6296443" y="606858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2700000">
            <a:off x="344488" y="116632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rot="2700000">
            <a:off x="801245" y="57338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2700000">
            <a:off x="2194106" y="110215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2700000">
            <a:off x="2650863" y="1558911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2700000">
            <a:off x="3105501" y="2013549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2700000">
            <a:off x="3562258" y="247030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2700000">
            <a:off x="4019015" y="292706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2700000">
            <a:off x="4475772" y="3383820"/>
            <a:ext cx="57606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 rot="2700000">
            <a:off x="4930410" y="3838458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2700000">
            <a:off x="5387167" y="4295215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 rot="2700000">
            <a:off x="5841805" y="4749853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2700000">
            <a:off x="6298562" y="520661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2700000">
            <a:off x="6753200" y="5661248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2700000">
            <a:off x="7209957" y="6118005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2700000">
            <a:off x="1258002" y="16605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 rot="2700000">
            <a:off x="1714759" y="622807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 rot="2700000">
            <a:off x="3080792" y="112474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 rot="2700000">
            <a:off x="3537549" y="158150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 rot="2700000">
            <a:off x="3992187" y="203613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 rot="2700000">
            <a:off x="4448944" y="249289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 rot="2700000">
            <a:off x="4905701" y="294965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 rot="2700000">
            <a:off x="5362458" y="3406410"/>
            <a:ext cx="5760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 rot="2700000">
            <a:off x="5817096" y="3861048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 rot="2700000">
            <a:off x="6273853" y="431780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 rot="2700000">
            <a:off x="6728491" y="477244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 rot="2700000">
            <a:off x="7185248" y="5229200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 rot="2700000">
            <a:off x="7639886" y="568383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 rot="2700000">
            <a:off x="8096643" y="6140595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 rot="2700000">
            <a:off x="2144688" y="18864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 rot="2700000">
            <a:off x="2601445" y="64539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 rot="2700000">
            <a:off x="3994306" y="117416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 rot="2700000">
            <a:off x="4451063" y="163091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 rot="2700000">
            <a:off x="4905701" y="208555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 rot="2700000">
            <a:off x="5362458" y="2542314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 rot="2700000">
            <a:off x="5819215" y="2999071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2700000">
            <a:off x="6275972" y="345582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 rot="2700000">
            <a:off x="6730610" y="391046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2700000">
            <a:off x="7187367" y="4367223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 rot="2700000">
            <a:off x="7642005" y="482186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 rot="2700000">
            <a:off x="8098762" y="5278618"/>
            <a:ext cx="5760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 rot="2700000">
            <a:off x="8553400" y="573325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 rot="2700000">
            <a:off x="9010157" y="6190013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 rot="2700000">
            <a:off x="3058202" y="23805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 rot="2700000">
            <a:off x="3514959" y="694815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 rot="2700000">
            <a:off x="4953000" y="119675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 rot="2700000">
            <a:off x="5409757" y="1653509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 rot="2700000">
            <a:off x="5864395" y="210814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 rot="2700000">
            <a:off x="6321152" y="256490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 rot="2700000">
            <a:off x="6777909" y="302166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rot="2700000">
            <a:off x="7234666" y="3478418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 rot="2700000">
            <a:off x="7689304" y="393305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2700000">
            <a:off x="8146061" y="438981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2700000">
            <a:off x="8600699" y="4844451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rot="2700000">
            <a:off x="9057456" y="5301208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 rot="2700000">
            <a:off x="4016896" y="26064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 rot="2700000">
            <a:off x="4473653" y="717405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 rot="2700000">
            <a:off x="5866514" y="124617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 rot="2700000">
            <a:off x="6323271" y="170292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 rot="2700000">
            <a:off x="6777909" y="215756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 rot="2700000">
            <a:off x="7234666" y="2614322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 rot="2700000">
            <a:off x="7691423" y="3071079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 rot="2700000">
            <a:off x="8148180" y="352783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 rot="2700000">
            <a:off x="8602818" y="398247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 rot="2700000">
            <a:off x="9059575" y="443923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 rot="2700000">
            <a:off x="4930410" y="31006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 rot="2700000">
            <a:off x="5387167" y="766823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 rot="2700000">
            <a:off x="6753200" y="1244051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 rot="2700000">
            <a:off x="7209957" y="170080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 rot="2700000">
            <a:off x="7664595" y="2155446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 rot="2700000">
            <a:off x="8121352" y="261220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 rot="2700000">
            <a:off x="8578109" y="306896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 rot="2700000">
            <a:off x="9034866" y="3525717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 rot="2700000">
            <a:off x="5817096" y="30794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 rot="2700000">
            <a:off x="6273853" y="76470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 rot="2700000">
            <a:off x="7666714" y="1293469"/>
            <a:ext cx="57606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 rot="2700000">
            <a:off x="8123471" y="175022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 rot="2700000">
            <a:off x="8578109" y="2204864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 rot="2700000">
            <a:off x="9034866" y="2661621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 rot="2700000">
            <a:off x="6730610" y="35736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 rot="2700000">
            <a:off x="7187367" y="814122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 rot="2700000">
            <a:off x="8096643" y="812003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 rot="2700000">
            <a:off x="8553400" y="1268760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 rot="2700000">
            <a:off x="9008038" y="172339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/>
          <p:cNvSpPr/>
          <p:nvPr/>
        </p:nvSpPr>
        <p:spPr>
          <a:xfrm rot="2700000">
            <a:off x="7617296" y="332656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 rot="2700000">
            <a:off x="9010157" y="789413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 rot="2700000">
            <a:off x="8530810" y="310066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 rot="2700000">
            <a:off x="346607" y="5591359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/>
          <p:cNvSpPr/>
          <p:nvPr/>
        </p:nvSpPr>
        <p:spPr>
          <a:xfrm rot="2700000">
            <a:off x="803364" y="604811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 rot="2700000">
            <a:off x="391787" y="4700435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 rot="2700000">
            <a:off x="848544" y="5157192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 rot="2700000">
            <a:off x="1305301" y="5613949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/>
          <p:cNvSpPr/>
          <p:nvPr/>
        </p:nvSpPr>
        <p:spPr>
          <a:xfrm rot="2700000">
            <a:off x="1762058" y="6070706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 rot="2700000">
            <a:off x="393906" y="383845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 rot="2700000">
            <a:off x="850663" y="4295215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 rot="2700000">
            <a:off x="1305301" y="4749853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 rot="2700000">
            <a:off x="1762058" y="520661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/>
          <p:cNvSpPr/>
          <p:nvPr/>
        </p:nvSpPr>
        <p:spPr>
          <a:xfrm rot="2700000">
            <a:off x="2218815" y="566336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 rot="2700000">
            <a:off x="2675572" y="6120124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 rot="2700000">
            <a:off x="1280592" y="3836339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/>
          <p:cNvSpPr/>
          <p:nvPr/>
        </p:nvSpPr>
        <p:spPr>
          <a:xfrm rot="2700000">
            <a:off x="1737349" y="4293096"/>
            <a:ext cx="5760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rot="2700000">
            <a:off x="2191987" y="474773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 rot="2700000">
            <a:off x="2648744" y="5204491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/>
          <p:nvPr/>
        </p:nvSpPr>
        <p:spPr>
          <a:xfrm rot="2700000">
            <a:off x="3105501" y="566124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/>
          <p:cNvSpPr/>
          <p:nvPr/>
        </p:nvSpPr>
        <p:spPr>
          <a:xfrm rot="2700000">
            <a:off x="3562258" y="6118005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 rot="2700000">
            <a:off x="344488" y="2900235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 rot="2700000">
            <a:off x="801245" y="3356992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 rot="2700000">
            <a:off x="2194106" y="3885757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/>
          <p:cNvSpPr/>
          <p:nvPr/>
        </p:nvSpPr>
        <p:spPr>
          <a:xfrm rot="2700000">
            <a:off x="2650863" y="4342514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/>
          <p:cNvSpPr/>
          <p:nvPr/>
        </p:nvSpPr>
        <p:spPr>
          <a:xfrm rot="2700000">
            <a:off x="3105501" y="4797152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/>
          <p:cNvSpPr/>
          <p:nvPr/>
        </p:nvSpPr>
        <p:spPr>
          <a:xfrm rot="2700000">
            <a:off x="3562258" y="5253909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/>
          <p:cNvSpPr/>
          <p:nvPr/>
        </p:nvSpPr>
        <p:spPr>
          <a:xfrm rot="2700000">
            <a:off x="4019015" y="571066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/>
          <p:cNvSpPr/>
          <p:nvPr/>
        </p:nvSpPr>
        <p:spPr>
          <a:xfrm rot="2700000">
            <a:off x="1258002" y="2949653"/>
            <a:ext cx="576064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 rot="2700000">
            <a:off x="1714759" y="340641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 rot="2700000">
            <a:off x="2624035" y="3404291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/>
          <p:cNvSpPr/>
          <p:nvPr/>
        </p:nvSpPr>
        <p:spPr>
          <a:xfrm rot="2700000">
            <a:off x="3080792" y="386104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2700000">
            <a:off x="3535430" y="431568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/>
          <p:cNvSpPr/>
          <p:nvPr/>
        </p:nvSpPr>
        <p:spPr>
          <a:xfrm rot="2700000">
            <a:off x="3992187" y="4772443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/>
          <p:cNvSpPr/>
          <p:nvPr/>
        </p:nvSpPr>
        <p:spPr>
          <a:xfrm rot="2700000">
            <a:off x="2144688" y="292494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 162"/>
          <p:cNvSpPr/>
          <p:nvPr/>
        </p:nvSpPr>
        <p:spPr>
          <a:xfrm rot="2700000">
            <a:off x="3058202" y="2902354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163"/>
          <p:cNvSpPr/>
          <p:nvPr/>
        </p:nvSpPr>
        <p:spPr>
          <a:xfrm rot="2700000">
            <a:off x="825954" y="1532083"/>
            <a:ext cx="57606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 rot="2700000">
            <a:off x="1282711" y="1988840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/>
          <p:nvPr/>
        </p:nvSpPr>
        <p:spPr>
          <a:xfrm rot="2700000">
            <a:off x="1737349" y="244347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/>
          <p:nvPr/>
        </p:nvSpPr>
        <p:spPr>
          <a:xfrm rot="2700000">
            <a:off x="346607" y="1052736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/>
          <p:nvPr/>
        </p:nvSpPr>
        <p:spPr>
          <a:xfrm rot="2700000">
            <a:off x="367078" y="1988840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/>
          <p:cNvSpPr/>
          <p:nvPr/>
        </p:nvSpPr>
        <p:spPr>
          <a:xfrm rot="2700000">
            <a:off x="823835" y="2445597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/>
          <p:cNvSpPr/>
          <p:nvPr/>
        </p:nvSpPr>
        <p:spPr>
          <a:xfrm rot="2700000">
            <a:off x="4473653" y="5253909"/>
            <a:ext cx="57606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/>
          <p:cNvSpPr/>
          <p:nvPr/>
        </p:nvSpPr>
        <p:spPr>
          <a:xfrm rot="2700000">
            <a:off x="4930410" y="5710666"/>
            <a:ext cx="57606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 rot="2700000">
            <a:off x="5385048" y="6165304"/>
            <a:ext cx="576064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/>
          <p:cNvSpPr/>
          <p:nvPr/>
        </p:nvSpPr>
        <p:spPr>
          <a:xfrm rot="2700000">
            <a:off x="4496242" y="6162629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ZoneTexte 180"/>
          <p:cNvSpPr txBox="1"/>
          <p:nvPr/>
        </p:nvSpPr>
        <p:spPr>
          <a:xfrm>
            <a:off x="848544" y="1700808"/>
            <a:ext cx="60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Breme</a:t>
            </a:r>
            <a:endParaRPr lang="fr-FR" sz="1200" b="1" dirty="0"/>
          </a:p>
        </p:txBody>
      </p:sp>
      <p:sp>
        <p:nvSpPr>
          <p:cNvPr id="182" name="ZoneTexte 181"/>
          <p:cNvSpPr txBox="1"/>
          <p:nvPr/>
        </p:nvSpPr>
        <p:spPr>
          <a:xfrm>
            <a:off x="4448944" y="3573016"/>
            <a:ext cx="60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Breme</a:t>
            </a:r>
            <a:endParaRPr lang="fr-FR" sz="1200" b="1" dirty="0"/>
          </a:p>
        </p:txBody>
      </p:sp>
      <p:sp>
        <p:nvSpPr>
          <p:cNvPr id="183" name="ZoneTexte 182"/>
          <p:cNvSpPr txBox="1"/>
          <p:nvPr/>
        </p:nvSpPr>
        <p:spPr>
          <a:xfrm>
            <a:off x="7617296" y="1412776"/>
            <a:ext cx="602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Breme</a:t>
            </a:r>
            <a:endParaRPr lang="fr-FR" sz="1200" b="1" dirty="0"/>
          </a:p>
        </p:txBody>
      </p:sp>
      <p:sp>
        <p:nvSpPr>
          <p:cNvPr id="184" name="ZoneTexte 183"/>
          <p:cNvSpPr txBox="1"/>
          <p:nvPr/>
        </p:nvSpPr>
        <p:spPr>
          <a:xfrm>
            <a:off x="1136576" y="3068960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85" name="ZoneTexte 184"/>
          <p:cNvSpPr txBox="1"/>
          <p:nvPr/>
        </p:nvSpPr>
        <p:spPr>
          <a:xfrm>
            <a:off x="704528" y="3512041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86" name="ZoneTexte 185"/>
          <p:cNvSpPr txBox="1"/>
          <p:nvPr/>
        </p:nvSpPr>
        <p:spPr>
          <a:xfrm>
            <a:off x="722878" y="4448145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87" name="ZoneTexte 186"/>
          <p:cNvSpPr txBox="1"/>
          <p:nvPr/>
        </p:nvSpPr>
        <p:spPr>
          <a:xfrm>
            <a:off x="272480" y="4880193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88" name="ZoneTexte 187"/>
          <p:cNvSpPr txBox="1"/>
          <p:nvPr/>
        </p:nvSpPr>
        <p:spPr>
          <a:xfrm>
            <a:off x="1208584" y="5733256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89" name="ZoneTexte 188"/>
          <p:cNvSpPr txBox="1"/>
          <p:nvPr/>
        </p:nvSpPr>
        <p:spPr>
          <a:xfrm>
            <a:off x="3459182" y="6248345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90" name="ZoneTexte 189"/>
          <p:cNvSpPr txBox="1"/>
          <p:nvPr/>
        </p:nvSpPr>
        <p:spPr>
          <a:xfrm>
            <a:off x="3459182" y="5373216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91" name="ZoneTexte 190"/>
          <p:cNvSpPr txBox="1"/>
          <p:nvPr/>
        </p:nvSpPr>
        <p:spPr>
          <a:xfrm>
            <a:off x="3008784" y="4941168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92" name="ZoneTexte 191"/>
          <p:cNvSpPr txBox="1"/>
          <p:nvPr/>
        </p:nvSpPr>
        <p:spPr>
          <a:xfrm>
            <a:off x="6609184" y="5816297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93" name="ZoneTexte 192"/>
          <p:cNvSpPr txBox="1"/>
          <p:nvPr/>
        </p:nvSpPr>
        <p:spPr>
          <a:xfrm>
            <a:off x="7113240" y="6248345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94" name="ZoneTexte 193"/>
          <p:cNvSpPr txBox="1"/>
          <p:nvPr/>
        </p:nvSpPr>
        <p:spPr>
          <a:xfrm>
            <a:off x="8931790" y="5456257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95" name="ZoneTexte 194"/>
          <p:cNvSpPr txBox="1"/>
          <p:nvPr/>
        </p:nvSpPr>
        <p:spPr>
          <a:xfrm>
            <a:off x="5763438" y="4869160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96" name="ZoneTexte 195"/>
          <p:cNvSpPr txBox="1"/>
          <p:nvPr/>
        </p:nvSpPr>
        <p:spPr>
          <a:xfrm>
            <a:off x="5745088" y="4005064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97" name="ZoneTexte 196"/>
          <p:cNvSpPr txBox="1"/>
          <p:nvPr/>
        </p:nvSpPr>
        <p:spPr>
          <a:xfrm>
            <a:off x="5259382" y="4437112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98" name="ZoneTexte 197"/>
          <p:cNvSpPr txBox="1"/>
          <p:nvPr/>
        </p:nvSpPr>
        <p:spPr>
          <a:xfrm>
            <a:off x="7131590" y="2708920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199" name="ZoneTexte 198"/>
          <p:cNvSpPr txBox="1"/>
          <p:nvPr/>
        </p:nvSpPr>
        <p:spPr>
          <a:xfrm>
            <a:off x="7995686" y="980728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200" name="ZoneTexte 199"/>
          <p:cNvSpPr txBox="1"/>
          <p:nvPr/>
        </p:nvSpPr>
        <p:spPr>
          <a:xfrm>
            <a:off x="8409384" y="404664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201" name="ZoneTexte 200"/>
          <p:cNvSpPr txBox="1"/>
          <p:nvPr/>
        </p:nvSpPr>
        <p:spPr>
          <a:xfrm>
            <a:off x="7491630" y="487705"/>
            <a:ext cx="773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Vegetaux</a:t>
            </a:r>
            <a:endParaRPr lang="fr-FR" sz="1200" b="1" dirty="0"/>
          </a:p>
        </p:txBody>
      </p:sp>
      <p:sp>
        <p:nvSpPr>
          <p:cNvPr id="202" name="ZoneTexte 201"/>
          <p:cNvSpPr txBox="1"/>
          <p:nvPr/>
        </p:nvSpPr>
        <p:spPr>
          <a:xfrm>
            <a:off x="776536" y="2564904"/>
            <a:ext cx="65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Limnée</a:t>
            </a:r>
            <a:endParaRPr lang="fr-FR" sz="1200" b="1" dirty="0"/>
          </a:p>
        </p:txBody>
      </p:sp>
      <p:sp>
        <p:nvSpPr>
          <p:cNvPr id="203" name="ZoneTexte 202"/>
          <p:cNvSpPr txBox="1"/>
          <p:nvPr/>
        </p:nvSpPr>
        <p:spPr>
          <a:xfrm>
            <a:off x="1208584" y="3933056"/>
            <a:ext cx="65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Limnée</a:t>
            </a:r>
            <a:endParaRPr lang="fr-FR" sz="1200" b="1" dirty="0"/>
          </a:p>
        </p:txBody>
      </p:sp>
      <p:sp>
        <p:nvSpPr>
          <p:cNvPr id="204" name="ZoneTexte 203"/>
          <p:cNvSpPr txBox="1"/>
          <p:nvPr/>
        </p:nvSpPr>
        <p:spPr>
          <a:xfrm>
            <a:off x="2576736" y="4509120"/>
            <a:ext cx="65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Limnée</a:t>
            </a:r>
            <a:endParaRPr lang="fr-FR" sz="1200" b="1" dirty="0"/>
          </a:p>
        </p:txBody>
      </p:sp>
      <p:sp>
        <p:nvSpPr>
          <p:cNvPr id="205" name="ZoneTexte 204"/>
          <p:cNvSpPr txBox="1"/>
          <p:nvPr/>
        </p:nvSpPr>
        <p:spPr>
          <a:xfrm>
            <a:off x="5385048" y="5301208"/>
            <a:ext cx="65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Limnée</a:t>
            </a:r>
            <a:endParaRPr lang="fr-FR" sz="1200" b="1" dirty="0"/>
          </a:p>
        </p:txBody>
      </p:sp>
      <p:sp>
        <p:nvSpPr>
          <p:cNvPr id="206" name="ZoneTexte 205"/>
          <p:cNvSpPr txBox="1"/>
          <p:nvPr/>
        </p:nvSpPr>
        <p:spPr>
          <a:xfrm>
            <a:off x="5817096" y="3140968"/>
            <a:ext cx="65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Limnée</a:t>
            </a:r>
            <a:endParaRPr lang="fr-FR" sz="1200" b="1" dirty="0"/>
          </a:p>
        </p:txBody>
      </p:sp>
      <p:sp>
        <p:nvSpPr>
          <p:cNvPr id="207" name="ZoneTexte 206"/>
          <p:cNvSpPr txBox="1"/>
          <p:nvPr/>
        </p:nvSpPr>
        <p:spPr>
          <a:xfrm>
            <a:off x="7689304" y="3212976"/>
            <a:ext cx="65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Limnée</a:t>
            </a:r>
            <a:endParaRPr lang="fr-FR" sz="1200" b="1" dirty="0"/>
          </a:p>
        </p:txBody>
      </p:sp>
      <p:sp>
        <p:nvSpPr>
          <p:cNvPr id="208" name="ZoneTexte 207"/>
          <p:cNvSpPr txBox="1"/>
          <p:nvPr/>
        </p:nvSpPr>
        <p:spPr>
          <a:xfrm>
            <a:off x="8553400" y="1412776"/>
            <a:ext cx="65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Limnée</a:t>
            </a:r>
            <a:endParaRPr lang="fr-FR" sz="1200" b="1" dirty="0"/>
          </a:p>
        </p:txBody>
      </p:sp>
      <p:sp>
        <p:nvSpPr>
          <p:cNvPr id="209" name="ZoneTexte 208"/>
          <p:cNvSpPr txBox="1"/>
          <p:nvPr/>
        </p:nvSpPr>
        <p:spPr>
          <a:xfrm>
            <a:off x="8553400" y="5013176"/>
            <a:ext cx="65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Limnée</a:t>
            </a:r>
            <a:endParaRPr lang="fr-FR" sz="1200" b="1" dirty="0"/>
          </a:p>
        </p:txBody>
      </p:sp>
      <p:sp>
        <p:nvSpPr>
          <p:cNvPr id="210" name="ZoneTexte 209"/>
          <p:cNvSpPr txBox="1"/>
          <p:nvPr/>
        </p:nvSpPr>
        <p:spPr>
          <a:xfrm>
            <a:off x="7113240" y="5373216"/>
            <a:ext cx="65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Limnée</a:t>
            </a:r>
            <a:endParaRPr lang="fr-FR" sz="1200" b="1" dirty="0"/>
          </a:p>
        </p:txBody>
      </p:sp>
      <p:sp>
        <p:nvSpPr>
          <p:cNvPr id="211" name="ZoneTexte 210"/>
          <p:cNvSpPr txBox="1"/>
          <p:nvPr/>
        </p:nvSpPr>
        <p:spPr>
          <a:xfrm>
            <a:off x="344488" y="213285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12" name="ZoneTexte 211"/>
          <p:cNvSpPr txBox="1"/>
          <p:nvPr/>
        </p:nvSpPr>
        <p:spPr>
          <a:xfrm>
            <a:off x="1709445" y="77573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13" name="ZoneTexte 212"/>
          <p:cNvSpPr txBox="1"/>
          <p:nvPr/>
        </p:nvSpPr>
        <p:spPr>
          <a:xfrm>
            <a:off x="1712640" y="16288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14" name="ZoneTexte 213"/>
          <p:cNvSpPr txBox="1"/>
          <p:nvPr/>
        </p:nvSpPr>
        <p:spPr>
          <a:xfrm>
            <a:off x="4445749" y="83671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15" name="ZoneTexte 214"/>
          <p:cNvSpPr txBox="1"/>
          <p:nvPr/>
        </p:nvSpPr>
        <p:spPr>
          <a:xfrm>
            <a:off x="5381853" y="178384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16" name="ZoneTexte 215"/>
          <p:cNvSpPr txBox="1"/>
          <p:nvPr/>
        </p:nvSpPr>
        <p:spPr>
          <a:xfrm>
            <a:off x="3077597" y="214388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17" name="ZoneTexte 216"/>
          <p:cNvSpPr txBox="1"/>
          <p:nvPr/>
        </p:nvSpPr>
        <p:spPr>
          <a:xfrm>
            <a:off x="2576736" y="358404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18" name="ZoneTexte 217"/>
          <p:cNvSpPr txBox="1"/>
          <p:nvPr/>
        </p:nvSpPr>
        <p:spPr>
          <a:xfrm>
            <a:off x="3941693" y="486916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19" name="ZoneTexte 218"/>
          <p:cNvSpPr txBox="1"/>
          <p:nvPr/>
        </p:nvSpPr>
        <p:spPr>
          <a:xfrm>
            <a:off x="4880992" y="400506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20" name="ZoneTexte 219"/>
          <p:cNvSpPr txBox="1"/>
          <p:nvPr/>
        </p:nvSpPr>
        <p:spPr>
          <a:xfrm>
            <a:off x="7113240" y="452015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21" name="ZoneTexte 220"/>
          <p:cNvSpPr txBox="1"/>
          <p:nvPr/>
        </p:nvSpPr>
        <p:spPr>
          <a:xfrm>
            <a:off x="7182053" y="357301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22" name="ZoneTexte 221"/>
          <p:cNvSpPr txBox="1"/>
          <p:nvPr/>
        </p:nvSpPr>
        <p:spPr>
          <a:xfrm>
            <a:off x="8982253" y="364502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23" name="ZoneTexte 222"/>
          <p:cNvSpPr txBox="1"/>
          <p:nvPr/>
        </p:nvSpPr>
        <p:spPr>
          <a:xfrm>
            <a:off x="8982253" y="90872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24" name="ZoneTexte 223"/>
          <p:cNvSpPr txBox="1"/>
          <p:nvPr/>
        </p:nvSpPr>
        <p:spPr>
          <a:xfrm>
            <a:off x="7617296" y="227687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25" name="ZoneTexte 224"/>
          <p:cNvSpPr txBox="1"/>
          <p:nvPr/>
        </p:nvSpPr>
        <p:spPr>
          <a:xfrm>
            <a:off x="5313040" y="632035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26" name="ZoneTexte 225"/>
          <p:cNvSpPr txBox="1"/>
          <p:nvPr/>
        </p:nvSpPr>
        <p:spPr>
          <a:xfrm>
            <a:off x="2576736" y="537321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27" name="ZoneTexte 226"/>
          <p:cNvSpPr txBox="1"/>
          <p:nvPr/>
        </p:nvSpPr>
        <p:spPr>
          <a:xfrm>
            <a:off x="272480" y="574428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Daphnie</a:t>
            </a:r>
            <a:endParaRPr lang="fr-FR" sz="1200" b="1" dirty="0"/>
          </a:p>
        </p:txBody>
      </p:sp>
      <p:sp>
        <p:nvSpPr>
          <p:cNvPr id="228" name="ZoneTexte 227"/>
          <p:cNvSpPr txBox="1"/>
          <p:nvPr/>
        </p:nvSpPr>
        <p:spPr>
          <a:xfrm>
            <a:off x="344488" y="260648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29" name="ZoneTexte 228"/>
          <p:cNvSpPr txBox="1"/>
          <p:nvPr/>
        </p:nvSpPr>
        <p:spPr>
          <a:xfrm>
            <a:off x="2596240" y="1700808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30" name="ZoneTexte 229"/>
          <p:cNvSpPr txBox="1"/>
          <p:nvPr/>
        </p:nvSpPr>
        <p:spPr>
          <a:xfrm>
            <a:off x="3460336" y="836712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31" name="ZoneTexte 230"/>
          <p:cNvSpPr txBox="1"/>
          <p:nvPr/>
        </p:nvSpPr>
        <p:spPr>
          <a:xfrm>
            <a:off x="5313040" y="908720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32" name="ZoneTexte 231"/>
          <p:cNvSpPr txBox="1"/>
          <p:nvPr/>
        </p:nvSpPr>
        <p:spPr>
          <a:xfrm>
            <a:off x="6681192" y="1423809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33" name="ZoneTexte 232"/>
          <p:cNvSpPr txBox="1"/>
          <p:nvPr/>
        </p:nvSpPr>
        <p:spPr>
          <a:xfrm>
            <a:off x="8553400" y="2359913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34" name="ZoneTexte 233"/>
          <p:cNvSpPr txBox="1"/>
          <p:nvPr/>
        </p:nvSpPr>
        <p:spPr>
          <a:xfrm>
            <a:off x="5313040" y="2719953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35" name="ZoneTexte 234"/>
          <p:cNvSpPr txBox="1"/>
          <p:nvPr/>
        </p:nvSpPr>
        <p:spPr>
          <a:xfrm>
            <a:off x="5817096" y="5816297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36" name="ZoneTexte 235"/>
          <p:cNvSpPr txBox="1"/>
          <p:nvPr/>
        </p:nvSpPr>
        <p:spPr>
          <a:xfrm>
            <a:off x="4900496" y="5877272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37" name="ZoneTexte 236"/>
          <p:cNvSpPr txBox="1"/>
          <p:nvPr/>
        </p:nvSpPr>
        <p:spPr>
          <a:xfrm>
            <a:off x="8049344" y="6237312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38" name="ZoneTexte 237"/>
          <p:cNvSpPr txBox="1"/>
          <p:nvPr/>
        </p:nvSpPr>
        <p:spPr>
          <a:xfrm>
            <a:off x="8932944" y="6320353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39" name="ZoneTexte 238"/>
          <p:cNvSpPr txBox="1"/>
          <p:nvPr/>
        </p:nvSpPr>
        <p:spPr>
          <a:xfrm>
            <a:off x="2668248" y="6237312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40" name="ZoneTexte 239"/>
          <p:cNvSpPr txBox="1"/>
          <p:nvPr/>
        </p:nvSpPr>
        <p:spPr>
          <a:xfrm>
            <a:off x="1732144" y="6248345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41" name="ZoneTexte 240"/>
          <p:cNvSpPr txBox="1"/>
          <p:nvPr/>
        </p:nvSpPr>
        <p:spPr>
          <a:xfrm>
            <a:off x="776536" y="5312241"/>
            <a:ext cx="7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Insectes</a:t>
            </a:r>
            <a:endParaRPr lang="fr-FR" sz="1200" b="1" dirty="0"/>
          </a:p>
        </p:txBody>
      </p:sp>
      <p:sp>
        <p:nvSpPr>
          <p:cNvPr id="242" name="ZoneTexte 241"/>
          <p:cNvSpPr txBox="1"/>
          <p:nvPr/>
        </p:nvSpPr>
        <p:spPr>
          <a:xfrm>
            <a:off x="1640632" y="4448145"/>
            <a:ext cx="7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Ecrevisse</a:t>
            </a:r>
            <a:endParaRPr lang="fr-FR" sz="1200" b="1" dirty="0"/>
          </a:p>
        </p:txBody>
      </p:sp>
      <p:sp>
        <p:nvSpPr>
          <p:cNvPr id="243" name="ZoneTexte 242"/>
          <p:cNvSpPr txBox="1"/>
          <p:nvPr/>
        </p:nvSpPr>
        <p:spPr>
          <a:xfrm>
            <a:off x="4376936" y="5373216"/>
            <a:ext cx="7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Ecrevisse</a:t>
            </a:r>
            <a:endParaRPr lang="fr-FR" sz="1200" b="1" dirty="0"/>
          </a:p>
        </p:txBody>
      </p:sp>
      <p:sp>
        <p:nvSpPr>
          <p:cNvPr id="244" name="ZoneTexte 243"/>
          <p:cNvSpPr txBox="1"/>
          <p:nvPr/>
        </p:nvSpPr>
        <p:spPr>
          <a:xfrm>
            <a:off x="8008831" y="5445224"/>
            <a:ext cx="7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Ecrevisse</a:t>
            </a:r>
            <a:endParaRPr lang="fr-FR" sz="1200" b="1" dirty="0"/>
          </a:p>
        </p:txBody>
      </p:sp>
      <p:sp>
        <p:nvSpPr>
          <p:cNvPr id="245" name="ZoneTexte 244"/>
          <p:cNvSpPr txBox="1"/>
          <p:nvPr/>
        </p:nvSpPr>
        <p:spPr>
          <a:xfrm>
            <a:off x="5241032" y="3584049"/>
            <a:ext cx="7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Ecrevisse</a:t>
            </a:r>
            <a:endParaRPr lang="fr-FR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70</Words>
  <Application>Microsoft Office PowerPoint</Application>
  <PresentationFormat>Format A4 (210 x 297 mm)</PresentationFormat>
  <Paragraphs>70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Travail</dc:creator>
  <cp:lastModifiedBy>Travail</cp:lastModifiedBy>
  <cp:revision>4</cp:revision>
  <dcterms:created xsi:type="dcterms:W3CDTF">2015-12-20T20:28:13Z</dcterms:created>
  <dcterms:modified xsi:type="dcterms:W3CDTF">2015-12-20T21:06:03Z</dcterms:modified>
</cp:coreProperties>
</file>