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59" d="100"/>
          <a:sy n="59" d="100"/>
        </p:scale>
        <p:origin x="114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822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3715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6271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6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97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4683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0188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5801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4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6204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0772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6BD107-B7A6-4315-8DC8-8A2B6C7F03C4}" type="datetimeFigureOut">
              <a:rPr lang="pt-BR" smtClean="0"/>
              <a:t>23/09/2023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1095F-ED92-459D-8155-3D70746128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564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>
            <a:extLst>
              <a:ext uri="{FF2B5EF4-FFF2-40B4-BE49-F238E27FC236}">
                <a16:creationId xmlns:a16="http://schemas.microsoft.com/office/drawing/2014/main" id="{EFCA2133-4DB5-3A76-C44C-B1A552713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18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5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de Jesus Miranda</dc:creator>
  <cp:lastModifiedBy>Thiago Murari</cp:lastModifiedBy>
  <cp:revision>5</cp:revision>
  <dcterms:created xsi:type="dcterms:W3CDTF">2023-05-05T16:38:29Z</dcterms:created>
  <dcterms:modified xsi:type="dcterms:W3CDTF">2023-09-23T21:59:45Z</dcterms:modified>
</cp:coreProperties>
</file>