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0425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jEqGrRr3HGaKg+a8L4YImE31vC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156"/>
    <a:srgbClr val="E63043"/>
    <a:srgbClr val="005EA8"/>
    <a:srgbClr val="F2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54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95008" y="12785191"/>
            <a:ext cx="27410408" cy="24840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5410080" y="17500260"/>
            <a:ext cx="36610544" cy="62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190106" y="11470171"/>
            <a:ext cx="36610544" cy="1827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lvl="1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/>
            </a:lvl2pPr>
            <a:lvl3pPr lvl="2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lvl="3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4pPr>
            <a:lvl5pPr lvl="4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5pPr>
            <a:lvl6pPr lvl="5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6pPr>
            <a:lvl7pPr lvl="6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7pPr>
            <a:lvl8pPr lvl="7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8pPr>
            <a:lvl9pPr lvl="8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6299"/>
              <a:buNone/>
              <a:defRPr sz="629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980029" y="11500170"/>
            <a:ext cx="12240181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4580215" y="11500170"/>
            <a:ext cx="12240181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 b="1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983784" y="15780233"/>
            <a:ext cx="12183928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4580217" y="10590160"/>
            <a:ext cx="12243932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 b="1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 b="1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4580217" y="15780233"/>
            <a:ext cx="12243932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2243932" y="6220102"/>
            <a:ext cx="14580215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868616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0079"/>
              <a:buChar char="•"/>
              <a:defRPr sz="10079"/>
            </a:lvl1pPr>
            <a:lvl2pPr marL="914400" lvl="1" indent="-78860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2pPr>
            <a:lvl3pPr marL="1371600" lvl="2" indent="-70859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3pPr>
            <a:lvl4pPr marL="1828800" lvl="3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4pPr>
            <a:lvl5pPr marL="2286000" lvl="4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5pPr>
            <a:lvl6pPr marL="2743200" lvl="5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6pPr>
            <a:lvl7pPr marL="3200400" lvl="6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7pPr>
            <a:lvl8pPr marL="3657600" lvl="7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8pPr>
            <a:lvl9pPr marL="4114800" lvl="8" indent="-628586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983780" y="12960191"/>
            <a:ext cx="9288887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2243932" y="6220102"/>
            <a:ext cx="14580215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983780" y="12960191"/>
            <a:ext cx="9288887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marL="914400" lvl="1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marL="1371600" lvl="2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marL="1828800" lvl="3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marL="2286000" lvl="4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marL="2743200" lvl="5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marL="3200400" lvl="6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marL="3657600" lvl="7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marL="4114800" lvl="8" indent="-228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9"/>
              <a:buFont typeface="Calibri"/>
              <a:buNone/>
              <a:defRPr sz="138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88606" algn="l" rtl="0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sz="8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0859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sz="75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28586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sz="6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88581" algn="l" rtl="0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sz="56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80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37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6FC4AD-F811-0B70-9FA6-25C3617C5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28800426" cy="2808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Personalizar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bolsistaPRH</dc:creator>
  <cp:lastModifiedBy>Thiago Murari</cp:lastModifiedBy>
  <cp:revision>5</cp:revision>
  <dcterms:created xsi:type="dcterms:W3CDTF">2022-09-21T16:23:15Z</dcterms:created>
  <dcterms:modified xsi:type="dcterms:W3CDTF">2023-09-23T22:00:31Z</dcterms:modified>
</cp:coreProperties>
</file>