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35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4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0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</a:t>
            </a:r>
            <a:r>
              <a:rPr lang="en-GB" sz="4400" b="1" spc="-1" dirty="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/03/2021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29077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15894" y="1406424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60964" y="1401024"/>
            <a:ext cx="11591151" cy="5332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Since last update: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MATSim</a:t>
            </a:r>
            <a:r>
              <a:rPr lang="en-GB" sz="2000" spc="-1" dirty="0"/>
              <a:t> model setup (any given area), more model parameters (mode choice)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Integrated QUANT: workplaces sampled following calibrated parameters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Dissemination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Integration of public transport data, multimodal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Visualisation: ad hoc visualisation interface working in browser using </a:t>
            </a:r>
            <a:r>
              <a:rPr lang="en-GB" sz="2000" spc="-1" dirty="0" err="1"/>
              <a:t>NetLogoWeb</a:t>
            </a:r>
            <a:r>
              <a:rPr lang="en-GB" sz="2000" spc="-1" dirty="0"/>
              <a:t> https://</a:t>
            </a:r>
            <a:r>
              <a:rPr lang="en-GB" sz="2000" spc="-1" dirty="0" err="1"/>
              <a:t>www.netlogoweb.org</a:t>
            </a:r>
            <a:r>
              <a:rPr lang="en-GB" sz="2000" spc="-1" dirty="0"/>
              <a:t> 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Health indicators downstream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Multimodal on any area: calibration of mode choice parameters using </a:t>
            </a:r>
            <a:r>
              <a:rPr lang="en-GB" sz="2000" spc="-1" dirty="0" err="1"/>
              <a:t>OpenMOLE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Validation experiments: sensitivity to sampling, to missing data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334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28298" y="2725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691662" y="23510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45797" y="1512916"/>
            <a:ext cx="4911969" cy="5327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Multimodal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model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71894" y="2134820"/>
            <a:ext cx="11591151" cy="4031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ü"/>
            </a:pPr>
            <a:r>
              <a:rPr lang="en-GB" sz="2000" spc="-1" dirty="0">
                <a:latin typeface="Arial"/>
              </a:rPr>
              <a:t>Public transport timetables from </a:t>
            </a:r>
            <a:r>
              <a:rPr lang="en-GB" sz="2000" spc="-1" dirty="0" err="1">
                <a:latin typeface="Arial"/>
              </a:rPr>
              <a:t>Traveline</a:t>
            </a:r>
            <a:r>
              <a:rPr lang="en-GB" sz="2000" spc="-1" dirty="0">
                <a:latin typeface="Arial"/>
              </a:rPr>
              <a:t> National Dataset converted into GTFS using UK2GTFS R package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ü"/>
            </a:pPr>
            <a:r>
              <a:rPr lang="en-GB" sz="2000" spc="-1" dirty="0">
                <a:latin typeface="Arial"/>
              </a:rPr>
              <a:t>Convert GTFS into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xml schedule using pt2matsim library</a:t>
            </a:r>
            <a:endParaRPr lang="en-GB" sz="2000" spc="-1" dirty="0"/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ü"/>
            </a:pPr>
            <a:r>
              <a:rPr lang="en-GB" sz="2000" spc="-1" dirty="0"/>
              <a:t>Locally running multimodal (public transport, car, walking) test for a medium-sized area (Exeter)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GB" sz="2000" spc="-1" dirty="0"/>
              <a:t>Still need to test for scale and integrate data conversion as DAFNI model and modified </a:t>
            </a:r>
            <a:r>
              <a:rPr lang="en-GB" sz="2000" spc="-1" dirty="0" err="1"/>
              <a:t>MATSim</a:t>
            </a:r>
            <a:r>
              <a:rPr lang="en-GB" sz="2000" spc="-1" dirty="0"/>
              <a:t> docker</a:t>
            </a:r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GB" sz="2000" spc="-1" dirty="0"/>
              <a:t>Integrate other modes? (cycling)</a:t>
            </a:r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GB" sz="2000" spc="-1" dirty="0"/>
              <a:t>What about long-distance commuting?</a:t>
            </a:r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en-GB" sz="2000" spc="-1" dirty="0"/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pic>
        <p:nvPicPr>
          <p:cNvPr id="1025" name="Picture 1" descr="page1image13199872">
            <a:extLst>
              <a:ext uri="{FF2B5EF4-FFF2-40B4-BE49-F238E27FC236}">
                <a16:creationId xmlns:a16="http://schemas.microsoft.com/office/drawing/2014/main" id="{A0EE9CD4-B271-2F44-998D-B6F31D3F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64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3199872">
            <a:extLst>
              <a:ext uri="{FF2B5EF4-FFF2-40B4-BE49-F238E27FC236}">
                <a16:creationId xmlns:a16="http://schemas.microsoft.com/office/drawing/2014/main" id="{FFCD12BA-8DC8-EF43-890D-3A69853C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64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3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691662" y="23510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691662" y="1332685"/>
            <a:ext cx="3001107" cy="5327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Dissemination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71894" y="2027169"/>
            <a:ext cx="11591151" cy="4139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Conferences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Extended abstract accepted to the EWGT2021 conference: ”</a:t>
            </a:r>
            <a:r>
              <a:rPr lang="en-GB" sz="2000" i="1" dirty="0"/>
              <a:t>Scientific workflow systems as platforms to integrate modular urban transportation models</a:t>
            </a:r>
            <a:r>
              <a:rPr lang="en-GB" sz="2000" spc="-1" dirty="0"/>
              <a:t>” -&gt; 8 pages conference paper for April 30th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Extended abstract accepted for the GISRUK 2021 conference (April 14-16th): “</a:t>
            </a:r>
            <a:r>
              <a:rPr lang="en-CA" sz="2000" i="1" dirty="0"/>
              <a:t>Estimating public transport congestion in UK urban areas with open transport models</a:t>
            </a:r>
            <a:r>
              <a:rPr lang="en-GB" sz="2000" spc="-1" dirty="0"/>
              <a:t>”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Roadshow event: currently consulting potential keynote speakers – aim for May/June</a:t>
            </a: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pic>
        <p:nvPicPr>
          <p:cNvPr id="1025" name="Picture 1" descr="page1image13199872">
            <a:extLst>
              <a:ext uri="{FF2B5EF4-FFF2-40B4-BE49-F238E27FC236}">
                <a16:creationId xmlns:a16="http://schemas.microsoft.com/office/drawing/2014/main" id="{A0EE9CD4-B271-2F44-998D-B6F31D3F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64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3199872">
            <a:extLst>
              <a:ext uri="{FF2B5EF4-FFF2-40B4-BE49-F238E27FC236}">
                <a16:creationId xmlns:a16="http://schemas.microsoft.com/office/drawing/2014/main" id="{FFCD12BA-8DC8-EF43-890D-3A69853C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64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0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250</Words>
  <Application>Microsoft Macintosh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99</cp:revision>
  <dcterms:created xsi:type="dcterms:W3CDTF">2020-06-23T10:31:25Z</dcterms:created>
  <dcterms:modified xsi:type="dcterms:W3CDTF">2021-03-17T12:54:51Z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