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5" r:id="rId4"/>
    <p:sldId id="269" r:id="rId5"/>
    <p:sldId id="257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4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22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35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2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6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4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Champion update – 10/12/2020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update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550898" y="1163143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287952"/>
            <a:ext cx="11591151" cy="525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Running on DAFNI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OpenMOLE</a:t>
            </a:r>
            <a:r>
              <a:rPr lang="en-GB" sz="2000" spc="-1" dirty="0"/>
              <a:t> embedding: sensitivity analysis, calibration</a:t>
            </a:r>
            <a:endParaRPr lang="en-GB" sz="2000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Road network </a:t>
            </a:r>
            <a:r>
              <a:rPr lang="en-GB" sz="2000" spc="-1" dirty="0" err="1">
                <a:latin typeface="Arial"/>
              </a:rPr>
              <a:t>preprocessing</a:t>
            </a:r>
            <a:r>
              <a:rPr lang="en-GB" sz="2000" spc="-1" dirty="0">
                <a:latin typeface="Arial"/>
              </a:rPr>
              <a:t> for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on </a:t>
            </a:r>
            <a:r>
              <a:rPr lang="en-GB" sz="2000" spc="-1" dirty="0"/>
              <a:t>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SPENSER model for synthetic population generation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Synthetic population </a:t>
            </a:r>
            <a:r>
              <a:rPr lang="en-GB" sz="2000" spc="-1" dirty="0" err="1"/>
              <a:t>preprocessing</a:t>
            </a:r>
            <a:r>
              <a:rPr lang="en-GB" sz="2000" spc="-1" dirty="0"/>
              <a:t> for </a:t>
            </a:r>
            <a:r>
              <a:rPr lang="en-GB" sz="2000" spc="-1" dirty="0" err="1"/>
              <a:t>MATSim</a:t>
            </a:r>
            <a:r>
              <a:rPr lang="en-GB" sz="2000" spc="-1" dirty="0"/>
              <a:t> on 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One-mode </a:t>
            </a:r>
            <a:r>
              <a:rPr lang="en-GB" sz="2000" spc="-1" dirty="0" err="1"/>
              <a:t>MATSim</a:t>
            </a:r>
            <a:r>
              <a:rPr lang="en-GB" sz="2000" spc="-1" dirty="0"/>
              <a:t> model coupled with road network and synthetic population processors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Fixing population </a:t>
            </a:r>
            <a:r>
              <a:rPr lang="en-GB" sz="2000" spc="-1" dirty="0" err="1"/>
              <a:t>preprocessing</a:t>
            </a:r>
            <a:r>
              <a:rPr lang="en-GB" sz="2000" spc="-1" dirty="0"/>
              <a:t> and coupling with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Four-stage model for travel demand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SPENSER and </a:t>
            </a:r>
            <a:r>
              <a:rPr lang="en-GB" sz="2000" spc="-1" dirty="0" err="1"/>
              <a:t>MATSim</a:t>
            </a:r>
            <a:r>
              <a:rPr lang="en-GB" sz="2000" spc="-1" dirty="0"/>
              <a:t> visualisations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Multimodal data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Health indicators downstream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Sensitivity analysis, calibration and validation using </a:t>
            </a:r>
            <a:r>
              <a:rPr lang="en-GB" sz="2000" spc="-1" dirty="0" err="1"/>
              <a:t>OpenMOLE</a:t>
            </a: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392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Visualisation of road network processing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671" y="571830"/>
            <a:ext cx="10998467" cy="62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5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Full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workflow on DAFNI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671" y="591858"/>
            <a:ext cx="10998467" cy="62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79" y="1782721"/>
            <a:ext cx="9070689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synthetic population microscopic distribution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79" y="2451896"/>
            <a:ext cx="11649766" cy="4089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Synthetic individuals and households at the OA level in 2020 for all UK, integrated in the NID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Implemented in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distribute uniformly within the OA on network nodes; attribute jobs randomly within the FUAs given the OA employment distribution; basic home-work plans with uniform start/end times – </a:t>
            </a:r>
            <a:r>
              <a:rPr lang="en-GB" sz="2000" b="1" i="1" strike="noStrike" spc="-1" dirty="0">
                <a:solidFill>
                  <a:srgbClr val="000000"/>
                </a:solidFill>
                <a:latin typeface="Arial"/>
              </a:rPr>
              <a:t>Failing on DAFNI, currently being fixed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In progress (design)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“Four stage model”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Distribute households within OAs according to population density grid (100m Eurostat or 1km GHSL) and buildings (OpenStreetMap; OSM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</a:rPr>
              <a:t>pbf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 implemented in </a:t>
            </a:r>
            <a:r>
              <a:rPr lang="en-GB" sz="2000" i="1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) – individuals already matched in SPENSER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Use QUANT calibrated parameters to estimate potential home-work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Sample workplace given these flows, accessibility patterns and car ownership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2" y="1638464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visualisation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6" y="1897687"/>
            <a:ext cx="11591151" cy="1763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OTFVis</a:t>
            </a:r>
            <a:r>
              <a:rPr lang="en-GB" sz="2000" spc="-1" dirty="0">
                <a:latin typeface="Arial"/>
              </a:rPr>
              <a:t> tool: conversion of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 events into movie files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Online/interactive visualisation not possible within DAFNI (for now?)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Integration into </a:t>
            </a:r>
            <a:r>
              <a:rPr lang="en-GB" sz="2000" spc="-1" dirty="0" err="1">
                <a:latin typeface="Arial"/>
              </a:rPr>
              <a:t>Jupyter</a:t>
            </a:r>
            <a:r>
              <a:rPr lang="en-GB" sz="2000" spc="-1" dirty="0">
                <a:latin typeface="Arial"/>
              </a:rPr>
              <a:t> notebook with python </a:t>
            </a:r>
            <a:endParaRPr lang="en-GB" sz="2000" b="0" strike="noStrike" spc="-1" dirty="0">
              <a:latin typeface="Arial"/>
            </a:endParaRP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D9636AB-DCE2-B848-8530-3DF2215B20FA}"/>
              </a:ext>
            </a:extLst>
          </p:cNvPr>
          <p:cNvSpPr/>
          <p:nvPr/>
        </p:nvSpPr>
        <p:spPr>
          <a:xfrm>
            <a:off x="706892" y="3822335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Multimodal data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BB706674-AB02-A244-BEEB-D4EA3F3C4229}"/>
              </a:ext>
            </a:extLst>
          </p:cNvPr>
          <p:cNvSpPr/>
          <p:nvPr/>
        </p:nvSpPr>
        <p:spPr>
          <a:xfrm>
            <a:off x="448447" y="4070555"/>
            <a:ext cx="11591151" cy="1763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Java library to convert GTFS data into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schedule files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Multimodal network?</a:t>
            </a: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53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06892" y="3218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2" y="1922830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Next steps planning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60171" y="2408470"/>
            <a:ext cx="11591151" cy="3746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Communication</a:t>
            </a:r>
            <a:endParaRPr lang="en-GB" sz="2000" b="0" strike="noStrike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Event on DAFNI and transportation?</a:t>
            </a:r>
            <a:endParaRPr lang="en-GB" sz="2000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Abstract for Applied Urban </a:t>
            </a:r>
            <a:r>
              <a:rPr lang="en-GB" sz="2000" spc="-1" dirty="0" err="1">
                <a:latin typeface="Arial"/>
              </a:rPr>
              <a:t>Modeling</a:t>
            </a:r>
            <a:r>
              <a:rPr lang="en-GB" sz="2000" spc="-1" dirty="0">
                <a:latin typeface="Arial"/>
              </a:rPr>
              <a:t> conference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Next steps: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Operational </a:t>
            </a:r>
            <a:r>
              <a:rPr lang="en-GB" sz="2000" spc="-1" dirty="0" err="1"/>
              <a:t>MATSim</a:t>
            </a:r>
            <a:r>
              <a:rPr lang="en-GB" sz="2000" spc="-1" dirty="0"/>
              <a:t> for mid-January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Coupling with health indicators for end of January (AUM Conference)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Validation and sensitivity analysis in February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33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332</Words>
  <Application>Microsoft Macintosh PowerPoint</Application>
  <PresentationFormat>Widescreen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80</cp:revision>
  <dcterms:created xsi:type="dcterms:W3CDTF">2020-06-23T10:31:25Z</dcterms:created>
  <dcterms:modified xsi:type="dcterms:W3CDTF">2020-12-10T11:28:48Z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