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8.png" ContentType="image/png"/>
  <Override PartName="/ppt/media/image9.jpeg" ContentType="image/jpeg"/>
  <Override PartName="/ppt/media/image7.png" ContentType="image/png"/>
  <Override PartName="/ppt/media/image10.png" ContentType="image/png"/>
  <Override PartName="/ppt/media/image5.png" ContentType="image/png"/>
  <Override PartName="/ppt/media/image6.jpeg" ContentType="image/jpe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C706BD1-E17D-4716-866F-C2E660C115D8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E1977F-C226-4A41-8BCE-8F1233AED67A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B34436-CBBC-4A41-BE6A-3F1B0000AF7C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BAAADB-BBC5-4A59-B212-885922C758A6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BACAD5-F876-412B-A475-22393B29769A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 flipV="1" rot="10800000">
            <a:off x="12250440" y="6858000"/>
            <a:ext cx="12313080" cy="6873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-144000" y="1529280"/>
            <a:ext cx="51120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Integrating OpenMOLE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13280" y="2179080"/>
            <a:ext cx="11250720" cy="15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Running workflow with OpenMOLE + visualization (Saltelli Global Sensitivity Analysis)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Provides OpenMOLE methods (Design of Experiments, Sensitivity Analysis, Genetic Algorithm Calibration, Diversity Search, Spatial Sensitivity Analysis) to DAFNI users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Need to embed model inside the OpenMOLE docker with experiment scripts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 interactive access to workflow system (future possibility as a visualization step)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 flipV="1" rot="10800000">
            <a:off x="12250440" y="6858000"/>
            <a:ext cx="12313080" cy="6873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-144000" y="1529280"/>
            <a:ext cx="51120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Integrating SPENSER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3280" y="2179080"/>
            <a:ext cx="11250720" cy="15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Running workflow with SPENSER microsimulation module (generate synthetic population for all MSOAs in a given region) – 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visualization still failing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Next step: conversion SPENSER output → Matsim xml format (within SPENSER docker or as a separate coupled model?)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 flipV="1" rot="10800000">
            <a:off x="12250440" y="6858000"/>
            <a:ext cx="12313080" cy="6873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64" name="CustomShape 4"/>
          <p:cNvSpPr/>
          <p:nvPr/>
        </p:nvSpPr>
        <p:spPr>
          <a:xfrm>
            <a:off x="-144000" y="1529280"/>
            <a:ext cx="86400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Integrating road network data preprocessing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13280" y="2179080"/>
            <a:ext cx="11250720" cy="15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Running workflow with the 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spatialdata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model (using scala-sbt docker)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Converts road network shapefiles into Matsim xml network file (runs on a test sample)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steps: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plug with the Ordnance Survey dataset within DAFNI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implement multi-modal network (which data source?)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 flipV="1" rot="10800000">
            <a:off x="12250440" y="6858000"/>
            <a:ext cx="12313080" cy="6873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0" y="1530360"/>
            <a:ext cx="20880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Issues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413280" y="1872000"/>
            <a:ext cx="541872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Bug subdirectory output data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models notebooks persistence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72000" y="3402360"/>
            <a:ext cx="27360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413280" y="3672000"/>
            <a:ext cx="858672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More complex workflows (parallel tasks)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Docker 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command in containers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More info on running status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Replace model definition file only (keep model image)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Available memory for model or workflow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DSL to build workflows?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Upload API (webdav?)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Application>LibreOffice/5.4.6.2$MacOSX_X86_64 LibreOffice_project/4014ce260a04f1026ba855d3b8d91541c224eab8</Application>
  <Words>13</Words>
  <Paragraphs>4</Paragraphs>
  <Company>STFC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2020-06-23T10:31:25Z</dcterms:created>
  <dc:creator>Garavito Ramirez, Rocio (STFC,RAL,SC)</dc:creator>
  <dc:description/>
  <dc:language>en-GB</dc:language>
  <cp:lastModifiedBy/>
  <dcterms:modified xsi:type="dcterms:W3CDTF">2020-10-01T10:54:43Z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</vt:i4>
  </property>
</Properties>
</file>