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8" r:id="rId5"/>
    <p:sldId id="265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4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38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09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BAAADB-BBC5-4A59-B212-885922C758A6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69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4436-CBBC-4A41-BE6A-3F1B0000AF7C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BACAD5-F876-412B-A475-22393B29769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Executive Board – </a:t>
            </a:r>
            <a:r>
              <a:rPr lang="en-GB" sz="4400" b="1" spc="-1" dirty="0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/11/2020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report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529280"/>
            <a:ext cx="3168977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250720" cy="42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Interaction with platform development</a:t>
            </a:r>
            <a:r>
              <a:rPr lang="en-GB" sz="2000" spc="-1" dirty="0">
                <a:latin typeface="Arial"/>
              </a:rPr>
              <a:t> (issues/suggestions, data workshop)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>
                <a:latin typeface="Arial"/>
              </a:rPr>
              <a:t>OpenMOLE</a:t>
            </a:r>
            <a:r>
              <a:rPr lang="en-GB" sz="2000" spc="-1" dirty="0">
                <a:latin typeface="Arial"/>
              </a:rPr>
              <a:t> embedding: calibration of an urban network ABM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New version of road network processing for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: Functional Urban Area network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Microscopic distribution of synthetic population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Minimal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with uniform population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Data: Global Human Settlement Layer (JRC-EC data; SPENSER UK synthetic populations for 2020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1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529280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 err="1">
                <a:solidFill>
                  <a:srgbClr val="000000"/>
                </a:solidFill>
                <a:latin typeface="Arial"/>
              </a:rPr>
              <a:t>OpenMOLE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 model exploration software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13280" y="2179080"/>
            <a:ext cx="11580798" cy="3734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</a:rPr>
              <a:t>Calibration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820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-144000" y="1529280"/>
            <a:ext cx="86400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Road network data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MATSim</a:t>
            </a:r>
            <a:endParaRPr lang="en-GB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GB" sz="28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13279" y="2179080"/>
            <a:ext cx="11473921" cy="4507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70C7F-F296-AE46-ACCD-B4A1AF33F083}"/>
              </a:ext>
            </a:extLst>
          </p:cNvPr>
          <p:cNvSpPr txBox="1"/>
          <p:nvPr/>
        </p:nvSpPr>
        <p:spPr>
          <a:xfrm>
            <a:off x="1745673" y="2897579"/>
            <a:ext cx="8170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Process all FUAs and publish networks under different formats?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R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oad network processing for FUAs</a:t>
            </a: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878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13280" y="1524960"/>
            <a:ext cx="751635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SPENSER model for synthetic population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80" y="2179080"/>
            <a:ext cx="11250720" cy="40572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integrated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Model running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Test of micro distribution model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72" name="CustomShape 6"/>
          <p:cNvSpPr/>
          <p:nvPr/>
        </p:nvSpPr>
        <p:spPr>
          <a:xfrm>
            <a:off x="324000" y="1656429"/>
            <a:ext cx="27360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Next steps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24000" y="2046419"/>
            <a:ext cx="11989080" cy="4405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Minimal </a:t>
            </a:r>
            <a:r>
              <a:rPr lang="en-GB" sz="2000" b="0" strike="noStrike" spc="-1" dirty="0" err="1">
                <a:latin typeface="Arial"/>
              </a:rPr>
              <a:t>MATSim</a:t>
            </a:r>
            <a:r>
              <a:rPr lang="en-GB" sz="2000" b="0" strike="noStrike" spc="-1" dirty="0">
                <a:latin typeface="Arial"/>
              </a:rPr>
              <a:t> model running on DAFNI (on processed sample network with a uniform population): OK?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 err="1">
                <a:latin typeface="Arial"/>
              </a:rPr>
              <a:t>MATSim</a:t>
            </a:r>
            <a:r>
              <a:rPr lang="en-GB" sz="2000" b="0" strike="noStrike" spc="-1" dirty="0">
                <a:latin typeface="Arial"/>
              </a:rPr>
              <a:t> data processing: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spc="-1" dirty="0">
                <a:latin typeface="Arial"/>
              </a:rPr>
              <a:t>Multi-modal network construction, public transport timetables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Ø"/>
            </a:pPr>
            <a:r>
              <a:rPr lang="en-GB" sz="2000" b="0" strike="noStrike" spc="-1" dirty="0">
                <a:latin typeface="Arial"/>
              </a:rPr>
              <a:t>Synthetic population data conversion: OK?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outputs: first output processing model, prospective work for health indicators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172</Words>
  <Application>Microsoft Macintosh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54</cp:revision>
  <dcterms:created xsi:type="dcterms:W3CDTF">2020-06-23T10:31:25Z</dcterms:created>
  <dcterms:modified xsi:type="dcterms:W3CDTF">2020-11-10T20:08:15Z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