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8.png" ContentType="image/png"/>
  <Override PartName="/ppt/media/image9.jpeg" ContentType="image/jpeg"/>
  <Override PartName="/ppt/media/image7.png" ContentType="image/png"/>
  <Override PartName="/ppt/media/image10.png" ContentType="image/png"/>
  <Override PartName="/ppt/media/image5.png" ContentType="image/png"/>
  <Override PartName="/ppt/media/image6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ECE9636-C4B3-4D39-AAF9-453F1883110F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3EA1EC-1C4B-4F8E-B00F-06D93E09A32D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03162A-4989-47BB-A329-5BF4060BB346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395B49-CD27-4C89-9FA7-D38A9CE535CC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E9EDA4-72C9-4589-A58C-509B8BD730B0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1040" cy="10764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 flipV="1" rot="10800000">
            <a:off x="12225960" y="6840360"/>
            <a:ext cx="12297960" cy="6857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600" cy="1045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8000" cy="94248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198360" y="1529280"/>
            <a:ext cx="3617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Work in progress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9666360" cy="15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Getting familiar with the platform and documentation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Dummy test model and workflow (Pi computation)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 OpenMOLE as a model step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Road network data preprocessing for MATSim (OS road data as input, spatialdata library simplification algorithm)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1040" cy="10764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 flipV="1" rot="10800000">
            <a:off x="12191040" y="6857640"/>
            <a:ext cx="12191040" cy="6857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600" cy="1045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8000" cy="94248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198360" y="1529280"/>
            <a:ext cx="3617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Encountered issues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80" y="2179080"/>
            <a:ext cx="9666360" cy="15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 with image upload (specific to chrome/MacOS?)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Workflows with non valid metadata file for the visualization step loose it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Iterator steps number can not be edited? / info not displayed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Missing external identifier for visu step is not highlighted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to a tracking system would be useful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1260000"/>
            <a:ext cx="12191040" cy="10764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 flipV="1" rot="10800000">
            <a:off x="12384000" y="6843240"/>
            <a:ext cx="12436560" cy="6857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749880" y="316440"/>
            <a:ext cx="4620600" cy="1045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8000" cy="94248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198360" y="1368000"/>
            <a:ext cx="9233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Useful enhancements from a beginner perspective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13280" y="1728000"/>
            <a:ext cx="9666360" cy="20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Model / workflow suppression (e.g. error in model definition file)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Model versioning (git integration?)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Pull models from a docker hub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to container files (to check source code of a model for example)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Provide custom docker command / run options when building the workflow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 of workflow execution / error messages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More step-by-step documentation (on model output e.g.)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More control over computation environment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1260000"/>
            <a:ext cx="12191040" cy="10764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 flipV="1" rot="10800000">
            <a:off x="12384000" y="6843240"/>
            <a:ext cx="12436560" cy="6857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749880" y="316440"/>
            <a:ext cx="4620600" cy="1045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8000" cy="942480"/>
          </a:xfrm>
          <a:prstGeom prst="rect">
            <a:avLst/>
          </a:prstGeom>
          <a:ln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198360" y="1368000"/>
            <a:ext cx="2897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413280" y="1728000"/>
            <a:ext cx="9666360" cy="20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Running OpenMOLE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Network simplification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MATSim with synthetic networks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MATSim with simplified network and synthetic population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Embed SPENSER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LibreOffice/5.4.6.2$MacOSX_X86_64 LibreOffice_project/4014ce260a04f1026ba855d3b8d91541c224eab8</Application>
  <Words>13</Words>
  <Paragraphs>4</Paragraphs>
  <Company>STFC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2020-06-23T10:31:25Z</dcterms:created>
  <dc:creator>Garavito Ramirez, Rocio (STFC,RAL,SC)</dc:creator>
  <dc:description/>
  <dc:language>en-GB</dc:language>
  <cp:lastModifiedBy/>
  <dcterms:modified xsi:type="dcterms:W3CDTF">2020-09-17T11:27:51Z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</vt:i4>
  </property>
</Properties>
</file>