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3.jpeg" ContentType="image/jpeg"/>
  <Override PartName="/ppt/media/image2.png" ContentType="image/png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8F9808C-D8E5-4702-B95F-090975955959}" type="slidenum">
              <a:rPr b="0" lang="en-GB" sz="1400" spc="-1" strike="noStrike">
                <a:latin typeface="Times New Roman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729C206-AB33-4F20-B4E0-2E2847494CE8}" type="slidenum">
              <a:rPr b="0" lang="en-GB" sz="1100" spc="-1" strike="noStrike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b="0" lang="en-GB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H="1">
            <a:off x="11275920" y="2963160"/>
            <a:ext cx="912600" cy="9129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9206640" y="3190320"/>
            <a:ext cx="2981880" cy="2981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H="1">
            <a:off x="10292040" y="3285000"/>
            <a:ext cx="1896480" cy="1896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 flipH="1">
            <a:off x="10442880" y="3130920"/>
            <a:ext cx="1745640" cy="174564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 flipH="1">
            <a:off x="10918800" y="3682800"/>
            <a:ext cx="1269720" cy="12700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 flipV="1" rot="10800000">
            <a:off x="12250440" y="6858000"/>
            <a:ext cx="12313080" cy="68731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749880" y="316440"/>
            <a:ext cx="4620240" cy="10454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1" name="Picture 8" descr=""/>
          <p:cNvPicPr/>
          <p:nvPr/>
        </p:nvPicPr>
        <p:blipFill>
          <a:blip r:embed="rId3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-144000" y="1529280"/>
            <a:ext cx="511200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Integrating OpenMOLE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413280" y="2179080"/>
            <a:ext cx="11250720" cy="156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GB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Running workflow with OpenMOLE + visualization (Saltelli Global Sensitivity Analysis)</a:t>
            </a: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Provides OpenMOLE methods (Design of Experiments, Sensitivity Analysis, Genetic Algorithm Calibration, Diversity Search, Spatial Sensitivity Analysis) to DAFNI users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Need to embed model inside the OpenMOLE docker with experiment scripts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No interactive access to workflow system (future possibility as a visualization step)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Application>LibreOffice/5.4.6.2$MacOSX_X86_64 LibreOffice_project/4014ce260a04f1026ba855d3b8d91541c224eab8</Application>
  <Words>13</Words>
  <Paragraphs>4</Paragraphs>
  <Company>STFC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2020-06-23T10:31:25Z</dcterms:created>
  <dc:creator>Garavito Ramirez, Rocio (STFC,RAL,SC)</dc:creator>
  <dc:description/>
  <dc:language>en-GB</dc:language>
  <cp:lastModifiedBy/>
  <dcterms:modified xsi:type="dcterms:W3CDTF">2020-10-01T10:25:13Z</dcterms:modified>
  <cp:revision>24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STFC</vt:lpwstr>
  </property>
  <property fmtid="{D5CDD505-2E9C-101B-9397-08002B2CF9AE}" pid="4" name="ContentTypeId">
    <vt:lpwstr>0x0101002922EB45DA1B5B48B0A88B61E45C08AC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2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2</vt:i4>
  </property>
</Properties>
</file>