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8" r:id="rId5"/>
    <p:sldId id="265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706BD1-E17D-4716-866F-C2E660C115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38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09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BAAADB-BBC5-4A59-B212-885922C758A6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69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4436-CBBC-4A41-BE6A-3F1B0000AF7C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DBACAD5-F876-412B-A475-22393B29769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62740" y="2356280"/>
            <a:ext cx="10465200" cy="336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DAFNI Executive Board – </a:t>
            </a:r>
            <a:r>
              <a:rPr lang="en-GB" sz="4400" b="1" spc="-1" dirty="0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/11/2020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>
                <a:latin typeface="Arial"/>
              </a:rPr>
              <a:t>Champion report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 err="1">
                <a:latin typeface="Arial"/>
              </a:rPr>
              <a:t>Juste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Raimbault</a:t>
            </a:r>
            <a:endParaRPr lang="en-GB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CASA, UCL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49880" y="1529280"/>
            <a:ext cx="3168977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Current work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13280" y="2179080"/>
            <a:ext cx="11250720" cy="379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Interaction with platform development</a:t>
            </a:r>
            <a:r>
              <a:rPr lang="en-GB" sz="2000" spc="-1" dirty="0">
                <a:latin typeface="Arial"/>
              </a:rPr>
              <a:t> (Issues/suggestions, data workshop)</a:t>
            </a: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>
                <a:latin typeface="Arial"/>
              </a:rPr>
              <a:t>OpenMOLE</a:t>
            </a:r>
            <a:r>
              <a:rPr lang="en-GB" sz="2000" spc="-1" dirty="0">
                <a:latin typeface="Arial"/>
              </a:rPr>
              <a:t> embedding: calibration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New version of road network processing: Functional Urban Area network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SPENSER model integration for synthetic population generation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Minimal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with uniform population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Data: GHSL data; SPENSER UK synthetic populations for 2020</a:t>
            </a: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11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49880" y="1529280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OpenMOLE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model exploration software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13280" y="2179080"/>
            <a:ext cx="11580798" cy="3734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</a:rPr>
              <a:t>Calibration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820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64" name="CustomShape 4"/>
          <p:cNvSpPr/>
          <p:nvPr/>
        </p:nvSpPr>
        <p:spPr>
          <a:xfrm>
            <a:off x="-144000" y="1529280"/>
            <a:ext cx="86400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Road network data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MATSim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13279" y="2179080"/>
            <a:ext cx="11473921" cy="4507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69133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R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oad network processing for FUAs</a:t>
            </a: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878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413280" y="1524960"/>
            <a:ext cx="751635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SPENSER model for synthetic population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3280" y="2179080"/>
            <a:ext cx="11250720" cy="40572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integrated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Model running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Test of micro distribution model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72" name="CustomShape 6"/>
          <p:cNvSpPr/>
          <p:nvPr/>
        </p:nvSpPr>
        <p:spPr>
          <a:xfrm>
            <a:off x="324000" y="1656429"/>
            <a:ext cx="27360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Next steps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324000" y="2046419"/>
            <a:ext cx="11989080" cy="4405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Minimal </a:t>
            </a:r>
            <a:r>
              <a:rPr lang="en-GB" sz="2000" b="0" strike="noStrike" spc="-1" dirty="0" err="1">
                <a:latin typeface="Arial"/>
              </a:rPr>
              <a:t>MATSim</a:t>
            </a:r>
            <a:r>
              <a:rPr lang="en-GB" sz="2000" b="0" strike="noStrike" spc="-1" dirty="0">
                <a:latin typeface="Arial"/>
              </a:rPr>
              <a:t> model running on DAFNI (on processed sample network with a uniform population): OK?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 err="1">
                <a:latin typeface="Arial"/>
              </a:rPr>
              <a:t>MATSim</a:t>
            </a:r>
            <a:r>
              <a:rPr lang="en-GB" sz="2000" b="0" strike="noStrike" spc="-1" dirty="0">
                <a:latin typeface="Arial"/>
              </a:rPr>
              <a:t> data processing: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latin typeface="Arial"/>
              </a:rPr>
              <a:t>Multi-modal network construction, public transport timetables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b="0" strike="noStrike" spc="-1" dirty="0">
                <a:latin typeface="Arial"/>
              </a:rPr>
              <a:t>Synthetic population data conversion: OK?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outputs: first output processing model, prospective work for health indicators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152</Words>
  <Application>Microsoft Macintosh PowerPoint</Application>
  <PresentationFormat>Widescreen</PresentationFormat>
  <Paragraphs>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Garavito Ramirez, Rocio (STFC,RAL,SC)</dc:creator>
  <dc:description/>
  <cp:lastModifiedBy>Raimbault, Juste</cp:lastModifiedBy>
  <cp:revision>52</cp:revision>
  <dcterms:created xsi:type="dcterms:W3CDTF">2020-06-23T10:31:25Z</dcterms:created>
  <dcterms:modified xsi:type="dcterms:W3CDTF">2020-11-06T11:12:41Z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</vt:i4>
  </property>
</Properties>
</file>