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7A76277-0533-4D92-81C6-5AE63F309E1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88000" y="681840"/>
            <a:ext cx="950400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2800" spc="-1" strike="noStrike">
                <a:latin typeface="Arial"/>
              </a:rPr>
              <a:t>The MATSim (Multi-agent Transport Simulation) framework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88000" y="1778760"/>
            <a:ext cx="9071640" cy="232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i="1" lang="en-GB" sz="2200" spc="-1" strike="noStrike">
                <a:latin typeface="Arial"/>
              </a:rPr>
              <a:t>Flexible open-source library for transport microsimulation:</a:t>
            </a:r>
            <a:endParaRPr b="0" lang="en-GB" sz="2200" spc="-1" strike="noStrike">
              <a:latin typeface="Arial"/>
            </a:endParaRPr>
          </a:p>
          <a:p>
            <a:endParaRPr b="0" lang="en-GB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Finest granularity (time, space, agents), scalable (country-level, millions of agents)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Multimodal (includes public transportation with schedules)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Activity-based (generalized adaptive scoring for agents daily plans)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0" y="-15480"/>
            <a:ext cx="10079640" cy="807480"/>
          </a:xfrm>
          <a:prstGeom prst="rect">
            <a:avLst/>
          </a:prstGeom>
          <a:ln>
            <a:noFill/>
          </a:ln>
        </p:spPr>
      </p:pic>
      <p:sp>
        <p:nvSpPr>
          <p:cNvPr id="44" name="TextShape 3"/>
          <p:cNvSpPr txBox="1"/>
          <p:nvPr/>
        </p:nvSpPr>
        <p:spPr>
          <a:xfrm>
            <a:off x="276480" y="4608000"/>
            <a:ext cx="9071640" cy="260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i="1" lang="en-GB" sz="2200" spc="-1" strike="noStrike">
                <a:latin typeface="Arial"/>
              </a:rPr>
              <a:t>Potential policy applications for the current crisis:</a:t>
            </a:r>
            <a:endParaRPr b="0" lang="en-GB" sz="2200" spc="-1" strike="noStrike">
              <a:latin typeface="Arial"/>
            </a:endParaRPr>
          </a:p>
          <a:p>
            <a:endParaRPr b="0" lang="en-GB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Impact of changes in commuting patterns on transportation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Indicators on physical contacts within transportation (basis of the EpiSIM epidemiological model)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Test of policies to limit these (flatten peak hour, higher level of service, alternative modes)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88000" y="576000"/>
            <a:ext cx="950400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2800" spc="-1" strike="noStrike">
                <a:latin typeface="Arial"/>
              </a:rPr>
              <a:t>Model exploration and sensitivity analysis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288000" y="1512000"/>
            <a:ext cx="9071640" cy="289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i="1" lang="en-GB" sz="2200" spc="-1" strike="noStrike">
                <a:latin typeface="Arial"/>
              </a:rPr>
              <a:t>Model validation and application requires:</a:t>
            </a:r>
            <a:endParaRPr b="0" lang="en-GB" sz="2200" spc="-1" strike="noStrike">
              <a:latin typeface="Arial"/>
            </a:endParaRPr>
          </a:p>
          <a:p>
            <a:endParaRPr b="0" lang="en-GB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Coupling with a synthetic population generator (SPENSER model, already on DAFNI) and an ad-hoc activity generator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Heterogenous data integration: street network, public transportation networks and timetables, commuting flows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Calibration, exploration and sensitivity analysis (including spatial sensitivity analysis</a:t>
            </a:r>
            <a:r>
              <a:rPr b="0" i="1" lang="en-GB" sz="1200" spc="-1" strike="noStrike">
                <a:latin typeface="Arial"/>
              </a:rPr>
              <a:t> [Raimbault et al., 2019, JASSS, 22(4)] </a:t>
            </a:r>
            <a:r>
              <a:rPr b="0" lang="en-GB" sz="2000" spc="-1" strike="noStrike">
                <a:latin typeface="Arial"/>
              </a:rPr>
              <a:t>)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60" y="-15480"/>
            <a:ext cx="10079640" cy="807480"/>
          </a:xfrm>
          <a:prstGeom prst="rect">
            <a:avLst/>
          </a:prstGeom>
          <a:ln>
            <a:noFill/>
          </a:ln>
        </p:spPr>
      </p:pic>
      <p:sp>
        <p:nvSpPr>
          <p:cNvPr id="48" name="TextShape 3"/>
          <p:cNvSpPr txBox="1"/>
          <p:nvPr/>
        </p:nvSpPr>
        <p:spPr>
          <a:xfrm>
            <a:off x="276480" y="4832280"/>
            <a:ext cx="907164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i="1" lang="en-GB" sz="2200" spc="-1" strike="noStrike">
                <a:latin typeface="Arial"/>
              </a:rPr>
              <a:t>Integration within DAFNI:</a:t>
            </a:r>
            <a:endParaRPr b="0" lang="en-GB" sz="2200" spc="-1" strike="noStrike">
              <a:latin typeface="Arial"/>
            </a:endParaRPr>
          </a:p>
          <a:p>
            <a:endParaRPr b="0" lang="en-GB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High intra-model (high number of agents) and DOE computational burden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Numerical experiments and calibration with the OpenMOLE software </a:t>
            </a:r>
            <a:r>
              <a:rPr b="0" i="1" lang="en-GB" sz="1200" spc="-1" strike="noStrike">
                <a:latin typeface="Arial"/>
              </a:rPr>
              <a:t>[Reuillon et al., 2013, Fut. Gen. Comp. Sys., 29(8)] 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LibreOffice/5.4.6.2$MacOSX_X86_64 LibreOffice_project/4014ce260a04f1026ba855d3b8d91541c224eab8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2020-06-23T15:48:19Z</dcterms:created>
  <dc:creator/>
  <dc:description/>
  <dc:language>en-GB</dc:language>
  <cp:lastModifiedBy/>
  <dcterms:modified xsi:type="dcterms:W3CDTF">2020-06-23T16:18:24Z</dcterms:modified>
  <cp:revision>2</cp:revision>
  <dc:subject/>
  <dc:title/>
</cp:coreProperties>
</file>