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205663" cy="7205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296" y="-104"/>
      </p:cViewPr>
      <p:guideLst>
        <p:guide orient="horz" pos="2270"/>
        <p:guide pos="22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425" y="2238426"/>
            <a:ext cx="6124814" cy="1544547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850" y="4083209"/>
            <a:ext cx="5043964" cy="184144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416B-E356-EF40-B325-1B752963439B}" type="datetimeFigureOut">
              <a:rPr lang="en-US" smtClean="0"/>
              <a:t>19/11/13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4CDF-C7E8-4740-AF67-74FEFA89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20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416B-E356-EF40-B325-1B752963439B}" type="datetimeFigureOut">
              <a:rPr lang="en-US" smtClean="0"/>
              <a:t>19/11/13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4CDF-C7E8-4740-AF67-74FEFA89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4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16987" y="303572"/>
            <a:ext cx="1277253" cy="6460078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3974" y="303572"/>
            <a:ext cx="3712918" cy="6460078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416B-E356-EF40-B325-1B752963439B}" type="datetimeFigureOut">
              <a:rPr lang="en-US" smtClean="0"/>
              <a:t>19/11/13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4CDF-C7E8-4740-AF67-74FEFA89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7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416B-E356-EF40-B325-1B752963439B}" type="datetimeFigureOut">
              <a:rPr lang="en-US" smtClean="0"/>
              <a:t>19/11/13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4CDF-C7E8-4740-AF67-74FEFA89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0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198" y="4630306"/>
            <a:ext cx="6124814" cy="1431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198" y="3054068"/>
            <a:ext cx="6124814" cy="15762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416B-E356-EF40-B325-1B752963439B}" type="datetimeFigureOut">
              <a:rPr lang="en-US" smtClean="0"/>
              <a:t>19/11/13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4CDF-C7E8-4740-AF67-74FEFA89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4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974" y="1766389"/>
            <a:ext cx="2494460" cy="4997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8528" y="1766389"/>
            <a:ext cx="2495711" cy="4997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416B-E356-EF40-B325-1B752963439B}" type="datetimeFigureOut">
              <a:rPr lang="en-US" smtClean="0"/>
              <a:t>19/11/13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4CDF-C7E8-4740-AF67-74FEFA89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7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83" y="288561"/>
            <a:ext cx="6485097" cy="120094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83" y="1612935"/>
            <a:ext cx="3183753" cy="6721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283" y="2285129"/>
            <a:ext cx="3183753" cy="41515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0377" y="1612935"/>
            <a:ext cx="3185003" cy="6721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60377" y="2285129"/>
            <a:ext cx="3185003" cy="41515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416B-E356-EF40-B325-1B752963439B}" type="datetimeFigureOut">
              <a:rPr lang="en-US" smtClean="0"/>
              <a:t>19/11/13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4CDF-C7E8-4740-AF67-74FEFA89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6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416B-E356-EF40-B325-1B752963439B}" type="datetimeFigureOut">
              <a:rPr lang="en-US" smtClean="0"/>
              <a:t>19/11/13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4CDF-C7E8-4740-AF67-74FEFA89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5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416B-E356-EF40-B325-1B752963439B}" type="datetimeFigureOut">
              <a:rPr lang="en-US" smtClean="0"/>
              <a:t>19/11/13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4CDF-C7E8-4740-AF67-74FEFA89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2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84" y="286892"/>
            <a:ext cx="2370613" cy="12209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7214" y="286893"/>
            <a:ext cx="4028166" cy="61498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284" y="1507852"/>
            <a:ext cx="2370613" cy="49288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416B-E356-EF40-B325-1B752963439B}" type="datetimeFigureOut">
              <a:rPr lang="en-US" smtClean="0"/>
              <a:t>19/11/13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4CDF-C7E8-4740-AF67-74FEFA89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5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360" y="5043964"/>
            <a:ext cx="4323398" cy="5954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2360" y="643839"/>
            <a:ext cx="4323398" cy="43233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2360" y="5639433"/>
            <a:ext cx="4323398" cy="8456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B416B-E356-EF40-B325-1B752963439B}" type="datetimeFigureOut">
              <a:rPr lang="en-US" smtClean="0"/>
              <a:t>19/11/13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B4CDF-C7E8-4740-AF67-74FEFA89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283" y="288561"/>
            <a:ext cx="6485097" cy="1200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83" y="1681322"/>
            <a:ext cx="6485097" cy="4755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283" y="6678583"/>
            <a:ext cx="1681321" cy="383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B416B-E356-EF40-B325-1B752963439B}" type="datetimeFigureOut">
              <a:rPr lang="en-US" smtClean="0"/>
              <a:t>19/11/13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1935" y="6678583"/>
            <a:ext cx="2281793" cy="383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4059" y="6678583"/>
            <a:ext cx="1681321" cy="383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B4CDF-C7E8-4740-AF67-74FEFA89A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9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rbuEtablissemen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89" y="450830"/>
            <a:ext cx="4319518" cy="5756638"/>
          </a:xfrm>
          <a:prstGeom prst="rect">
            <a:avLst/>
          </a:prstGeom>
        </p:spPr>
      </p:pic>
      <p:pic>
        <p:nvPicPr>
          <p:cNvPr id="5" name="Picture 4" descr="radia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200" y="4340420"/>
            <a:ext cx="1867047" cy="1867047"/>
          </a:xfrm>
          <a:prstGeom prst="rect">
            <a:avLst/>
          </a:prstGeom>
        </p:spPr>
      </p:pic>
      <p:pic>
        <p:nvPicPr>
          <p:cNvPr id="6" name="Picture 5" descr="linearCiuda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200" y="2362241"/>
            <a:ext cx="1867047" cy="1867047"/>
          </a:xfrm>
          <a:prstGeom prst="rect">
            <a:avLst/>
          </a:prstGeom>
        </p:spPr>
      </p:pic>
      <p:pic>
        <p:nvPicPr>
          <p:cNvPr id="7" name="Picture 6" descr="onlyDensity_d0.12_m_0.49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200" y="450829"/>
            <a:ext cx="1825418" cy="182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7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ECP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</dc:creator>
  <cp:lastModifiedBy>Jean</cp:lastModifiedBy>
  <cp:revision>2</cp:revision>
  <dcterms:created xsi:type="dcterms:W3CDTF">2013-11-19T11:00:19Z</dcterms:created>
  <dcterms:modified xsi:type="dcterms:W3CDTF">2013-11-19T11:14:08Z</dcterms:modified>
</cp:coreProperties>
</file>