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205663" cy="7205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456" y="-112"/>
      </p:cViewPr>
      <p:guideLst>
        <p:guide orient="horz" pos="2270"/>
        <p:guide pos="22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425" y="2238426"/>
            <a:ext cx="6124814" cy="1544547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850" y="4083209"/>
            <a:ext cx="5043964" cy="184144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7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16987" y="303572"/>
            <a:ext cx="1277253" cy="6460078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3974" y="303572"/>
            <a:ext cx="3712918" cy="6460078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6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198" y="4630306"/>
            <a:ext cx="6124814" cy="143112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198" y="3054068"/>
            <a:ext cx="6124814" cy="15762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3974" y="1766389"/>
            <a:ext cx="2494460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8528" y="1766389"/>
            <a:ext cx="2495711" cy="49972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62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12935"/>
            <a:ext cx="318375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283" y="2285129"/>
            <a:ext cx="318375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60377" y="1612935"/>
            <a:ext cx="3185003" cy="6721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60377" y="2285129"/>
            <a:ext cx="3185003" cy="41515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7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84" y="286892"/>
            <a:ext cx="2370613" cy="12209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7214" y="286893"/>
            <a:ext cx="4028166" cy="61498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284" y="1507852"/>
            <a:ext cx="2370613" cy="49288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36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2360" y="5043964"/>
            <a:ext cx="4323398" cy="59546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12360" y="643839"/>
            <a:ext cx="4323398" cy="43233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2360" y="5639433"/>
            <a:ext cx="4323398" cy="8456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283" y="288561"/>
            <a:ext cx="6485097" cy="12009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283" y="1681322"/>
            <a:ext cx="6485097" cy="4755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283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3BFA1-9052-D940-AB75-B6739A024185}" type="datetimeFigureOut">
              <a:rPr lang="en-US" smtClean="0"/>
              <a:t>19/11/13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61935" y="6678583"/>
            <a:ext cx="2281793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4059" y="6678583"/>
            <a:ext cx="1681321" cy="3836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F971A-7894-CE4A-AEA5-6FCDA65A4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8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rphologi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63" y="-17465"/>
            <a:ext cx="7223127" cy="722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onlyCenter_d0.48_m_0.06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500" y="2634062"/>
            <a:ext cx="1269859" cy="12698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3500" y="3887150"/>
            <a:ext cx="1174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Centers only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D=0.48, m=0.07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 descr="onlyDensity_d0.12_m_0.49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276" y="1222548"/>
            <a:ext cx="1269859" cy="126985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5276" y="2492407"/>
            <a:ext cx="1096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Density only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D=0.9, m=0.49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Picture 8" descr="onlyRoads_d0.45_m_0.07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557" y="1537467"/>
            <a:ext cx="1269859" cy="12698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49557" y="2857544"/>
            <a:ext cx="1174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Roads only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D=0.45, m=0.08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1" name="Picture 10" descr="RoadsCenters_d0.6_m_0.13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540" y="840924"/>
            <a:ext cx="1269859" cy="126985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30540" y="2030742"/>
            <a:ext cx="1351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Roads and Centers</a:t>
            </a:r>
          </a:p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D=0.58, m=0.13</a:t>
            </a:r>
            <a:endParaRPr lang="en-US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37420" y="2492407"/>
            <a:ext cx="1" cy="304166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430540" y="2492407"/>
            <a:ext cx="1351652" cy="0"/>
          </a:xfrm>
          <a:prstGeom prst="line">
            <a:avLst/>
          </a:prstGeom>
          <a:ln>
            <a:solidFill>
              <a:srgbClr val="9537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12461" y="4348815"/>
            <a:ext cx="0" cy="1310677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63500" y="4348815"/>
            <a:ext cx="1244001" cy="0"/>
          </a:xfrm>
          <a:prstGeom prst="line">
            <a:avLst/>
          </a:prstGeom>
          <a:ln>
            <a:solidFill>
              <a:srgbClr val="9537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56437" y="3335168"/>
            <a:ext cx="726801" cy="2261615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449557" y="3335168"/>
            <a:ext cx="1269859" cy="0"/>
          </a:xfrm>
          <a:prstGeom prst="line">
            <a:avLst/>
          </a:prstGeom>
          <a:ln>
            <a:solidFill>
              <a:srgbClr val="9537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755853" y="2913787"/>
            <a:ext cx="0" cy="4776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395276" y="2913787"/>
            <a:ext cx="1174420" cy="0"/>
          </a:xfrm>
          <a:prstGeom prst="line">
            <a:avLst/>
          </a:prstGeom>
          <a:ln>
            <a:solidFill>
              <a:srgbClr val="9537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861068" y="4055813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“Not </a:t>
            </a:r>
            <a:r>
              <a:rPr lang="en-US" sz="1200" dirty="0" err="1" smtClean="0">
                <a:solidFill>
                  <a:schemeClr val="accent2">
                    <a:lumMod val="50000"/>
                  </a:schemeClr>
                </a:solidFill>
              </a:rPr>
              <a:t>achivied</a:t>
            </a:r>
            <a:r>
              <a:rPr lang="en-US" sz="1200" dirty="0" smtClean="0">
                <a:solidFill>
                  <a:schemeClr val="accent2">
                    <a:lumMod val="50000"/>
                  </a:schemeClr>
                </a:solidFill>
              </a:rPr>
              <a:t>” sprawls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1395276" y="4332812"/>
            <a:ext cx="947787" cy="91907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1982486" y="4332812"/>
            <a:ext cx="1341094" cy="16003"/>
          </a:xfrm>
          <a:prstGeom prst="line">
            <a:avLst/>
          </a:prstGeom>
          <a:ln>
            <a:solidFill>
              <a:srgbClr val="9537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93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42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ECP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</dc:creator>
  <cp:lastModifiedBy>Jean</cp:lastModifiedBy>
  <cp:revision>7</cp:revision>
  <dcterms:created xsi:type="dcterms:W3CDTF">2013-11-19T00:48:58Z</dcterms:created>
  <dcterms:modified xsi:type="dcterms:W3CDTF">2013-11-19T13:21:48Z</dcterms:modified>
</cp:coreProperties>
</file>