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D61A-ACEC-D94D-9244-F6BBA60617F0}" type="datetimeFigureOut">
              <a:rPr lang="en-US" smtClean="0"/>
              <a:t>21/05/13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42-0F83-EC40-9E40-F45355AD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SprintExtractNoContr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1885950"/>
            <a:ext cx="3276600" cy="2514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384653">
            <a:off x="3592530" y="1190106"/>
            <a:ext cx="829051" cy="984250"/>
          </a:xfrm>
          <a:prstGeom prst="rightArrow">
            <a:avLst>
              <a:gd name="adj1" fmla="val 50000"/>
              <a:gd name="adj2" fmla="val 51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59625" y="730250"/>
            <a:ext cx="1349375" cy="3467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064500" y="269876"/>
            <a:ext cx="444500" cy="2571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159626" y="158750"/>
            <a:ext cx="269874" cy="12223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26250" y="841376"/>
            <a:ext cx="603250" cy="12382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35625" y="1885950"/>
            <a:ext cx="1343025" cy="1936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2749" y="325284"/>
            <a:ext cx="285752" cy="19621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4000" y="444500"/>
            <a:ext cx="20955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635750" y="158750"/>
            <a:ext cx="0" cy="20732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492749" y="1885950"/>
            <a:ext cx="428626" cy="7016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92749" y="2460625"/>
            <a:ext cx="2825751" cy="127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64500" y="730251"/>
            <a:ext cx="0" cy="9683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18375" y="1524000"/>
            <a:ext cx="746125" cy="11906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5400000">
            <a:off x="6215153" y="2722653"/>
            <a:ext cx="841193" cy="984250"/>
          </a:xfrm>
          <a:prstGeom prst="rightArrow">
            <a:avLst>
              <a:gd name="adj1" fmla="val 50000"/>
              <a:gd name="adj2" fmla="val 51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66325" y="4556124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45124" y="3867149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20674" y="4454523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03075" y="4130675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15286" y="5137149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43400" y="5002211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29500" y="4265612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34662" y="5089523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90475" y="5002211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826250" y="5407024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50450" y="5359398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13787" y="5930898"/>
            <a:ext cx="259675" cy="2698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56" idx="7"/>
            <a:endCxn id="57" idx="3"/>
          </p:cNvCxnSpPr>
          <p:nvPr/>
        </p:nvCxnSpPr>
        <p:spPr>
          <a:xfrm flipV="1">
            <a:off x="4787971" y="4097502"/>
            <a:ext cx="695182" cy="49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5"/>
            <a:endCxn id="60" idx="1"/>
          </p:cNvCxnSpPr>
          <p:nvPr/>
        </p:nvCxnSpPr>
        <p:spPr>
          <a:xfrm>
            <a:off x="4787971" y="4786477"/>
            <a:ext cx="565344" cy="390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4"/>
            <a:endCxn id="66" idx="0"/>
          </p:cNvCxnSpPr>
          <p:nvPr/>
        </p:nvCxnSpPr>
        <p:spPr>
          <a:xfrm flipH="1">
            <a:off x="4680288" y="4825999"/>
            <a:ext cx="15875" cy="533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6" idx="6"/>
            <a:endCxn id="60" idx="2"/>
          </p:cNvCxnSpPr>
          <p:nvPr/>
        </p:nvCxnSpPr>
        <p:spPr>
          <a:xfrm flipV="1">
            <a:off x="4810125" y="5272087"/>
            <a:ext cx="505161" cy="222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6" idx="5"/>
            <a:endCxn id="67" idx="2"/>
          </p:cNvCxnSpPr>
          <p:nvPr/>
        </p:nvCxnSpPr>
        <p:spPr>
          <a:xfrm>
            <a:off x="4772096" y="5589751"/>
            <a:ext cx="1241691" cy="476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7" idx="7"/>
            <a:endCxn id="65" idx="2"/>
          </p:cNvCxnSpPr>
          <p:nvPr/>
        </p:nvCxnSpPr>
        <p:spPr>
          <a:xfrm flipV="1">
            <a:off x="6235433" y="5541962"/>
            <a:ext cx="590817" cy="428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7" idx="5"/>
            <a:endCxn id="63" idx="4"/>
          </p:cNvCxnSpPr>
          <p:nvPr/>
        </p:nvCxnSpPr>
        <p:spPr>
          <a:xfrm flipV="1">
            <a:off x="6235433" y="5359398"/>
            <a:ext cx="1829067" cy="80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2" idx="5"/>
            <a:endCxn id="63" idx="0"/>
          </p:cNvCxnSpPr>
          <p:nvPr/>
        </p:nvCxnSpPr>
        <p:spPr>
          <a:xfrm>
            <a:off x="7651146" y="4495965"/>
            <a:ext cx="413354" cy="593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4" idx="7"/>
            <a:endCxn id="62" idx="4"/>
          </p:cNvCxnSpPr>
          <p:nvPr/>
        </p:nvCxnSpPr>
        <p:spPr>
          <a:xfrm flipV="1">
            <a:off x="7512121" y="4535487"/>
            <a:ext cx="47217" cy="506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5" idx="7"/>
            <a:endCxn id="64" idx="3"/>
          </p:cNvCxnSpPr>
          <p:nvPr/>
        </p:nvCxnSpPr>
        <p:spPr>
          <a:xfrm flipV="1">
            <a:off x="7047896" y="5232564"/>
            <a:ext cx="280608" cy="213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1" idx="6"/>
            <a:endCxn id="62" idx="3"/>
          </p:cNvCxnSpPr>
          <p:nvPr/>
        </p:nvCxnSpPr>
        <p:spPr>
          <a:xfrm flipV="1">
            <a:off x="6503075" y="4495965"/>
            <a:ext cx="964454" cy="641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6"/>
            <a:endCxn id="62" idx="2"/>
          </p:cNvCxnSpPr>
          <p:nvPr/>
        </p:nvCxnSpPr>
        <p:spPr>
          <a:xfrm>
            <a:off x="6762750" y="4265613"/>
            <a:ext cx="666750" cy="134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1" idx="0"/>
            <a:endCxn id="59" idx="4"/>
          </p:cNvCxnSpPr>
          <p:nvPr/>
        </p:nvCxnSpPr>
        <p:spPr>
          <a:xfrm flipV="1">
            <a:off x="6373238" y="4400550"/>
            <a:ext cx="259675" cy="601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7" idx="6"/>
            <a:endCxn id="59" idx="2"/>
          </p:cNvCxnSpPr>
          <p:nvPr/>
        </p:nvCxnSpPr>
        <p:spPr>
          <a:xfrm>
            <a:off x="5704799" y="4002087"/>
            <a:ext cx="798276" cy="26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8" idx="1"/>
            <a:endCxn id="57" idx="4"/>
          </p:cNvCxnSpPr>
          <p:nvPr/>
        </p:nvCxnSpPr>
        <p:spPr>
          <a:xfrm flipH="1" flipV="1">
            <a:off x="5574962" y="4137024"/>
            <a:ext cx="183741" cy="357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0" idx="0"/>
            <a:endCxn id="58" idx="3"/>
          </p:cNvCxnSpPr>
          <p:nvPr/>
        </p:nvCxnSpPr>
        <p:spPr>
          <a:xfrm flipV="1">
            <a:off x="5445124" y="4684876"/>
            <a:ext cx="313579" cy="452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0" idx="6"/>
            <a:endCxn id="61" idx="2"/>
          </p:cNvCxnSpPr>
          <p:nvPr/>
        </p:nvCxnSpPr>
        <p:spPr>
          <a:xfrm flipV="1">
            <a:off x="5574961" y="5137149"/>
            <a:ext cx="668439" cy="134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90575" y="4495965"/>
            <a:ext cx="182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map</a:t>
            </a:r>
            <a:endParaRPr 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810779" y="285073"/>
            <a:ext cx="147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Axial lines</a:t>
            </a:r>
          </a:p>
          <a:p>
            <a:r>
              <a:rPr lang="en-US" sz="2400" b="1" dirty="0" smtClean="0"/>
              <a:t>extraction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28504" y="3078824"/>
            <a:ext cx="21113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Abstract topological</a:t>
            </a:r>
          </a:p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851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3</cp:revision>
  <cp:lastPrinted>2013-05-21T14:23:59Z</cp:lastPrinted>
  <dcterms:created xsi:type="dcterms:W3CDTF">2013-05-21T14:05:37Z</dcterms:created>
  <dcterms:modified xsi:type="dcterms:W3CDTF">2013-05-22T09:11:28Z</dcterms:modified>
</cp:coreProperties>
</file>