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71" r:id="rId4"/>
    <p:sldId id="266" r:id="rId5"/>
    <p:sldId id="267" r:id="rId6"/>
    <p:sldId id="268" r:id="rId7"/>
    <p:sldId id="258" r:id="rId8"/>
    <p:sldId id="272" r:id="rId9"/>
    <p:sldId id="260" r:id="rId10"/>
    <p:sldId id="261" r:id="rId11"/>
    <p:sldId id="269" r:id="rId12"/>
    <p:sldId id="270"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CCAA8-2781-399A-7211-E0E0214831FF}" v="2631" dt="2022-10-20T17:03:38.935"/>
    <p1510:client id="{1AA2112F-1BA8-4502-A0DF-0930E24BE977}" v="3" dt="2022-10-20T04:50:13.321"/>
    <p1510:client id="{7F29074C-A715-4D7A-90FF-2832F89AB96C}" v="8944" dt="2022-10-20T15:45:11.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EDA89-9EE6-4263-A4EB-AB0F06B947A2}" type="doc">
      <dgm:prSet loTypeId="urn:microsoft.com/office/officeart/2005/8/layout/hierarchy6" loCatId="hierarchy" qsTypeId="urn:microsoft.com/office/officeart/2005/8/quickstyle/simple2" qsCatId="simple" csTypeId="urn:microsoft.com/office/officeart/2005/8/colors/accent1_2" csCatId="accent1" phldr="1"/>
      <dgm:spPr/>
      <dgm:t>
        <a:bodyPr/>
        <a:lstStyle/>
        <a:p>
          <a:endParaRPr lang="en-US"/>
        </a:p>
      </dgm:t>
    </dgm:pt>
    <dgm:pt modelId="{CF59050C-055F-4D7D-8BD6-C1AC661445CC}">
      <dgm:prSet phldrT="[Text]" custT="1"/>
      <dgm:spPr>
        <a:xfrm>
          <a:off x="2993597" y="288696"/>
          <a:ext cx="1035397" cy="690264"/>
        </a:xfrm>
        <a:solidFill>
          <a:schemeClr val="accent1">
            <a:lumMod val="50000"/>
          </a:schemeClr>
        </a:solidFill>
      </dgm:spPr>
      <dgm:t>
        <a:bodyPr/>
        <a:lstStyle/>
        <a:p>
          <a:pPr>
            <a:buNone/>
          </a:pPr>
          <a:r>
            <a:rPr lang="en-US" sz="1400">
              <a:latin typeface="Calibri" panose="020F0502020204030204"/>
              <a:ea typeface="+mn-ea"/>
              <a:cs typeface="+mn-cs"/>
            </a:rPr>
            <a:t>MedAlarm Application</a:t>
          </a:r>
        </a:p>
      </dgm:t>
    </dgm:pt>
    <dgm:pt modelId="{FEE4BC19-7C50-473E-AEB0-1F3BC6B0360D}" type="parTrans" cxnId="{72699B06-1042-4F00-9BE6-817EEDB485E9}">
      <dgm:prSet/>
      <dgm:spPr/>
      <dgm:t>
        <a:bodyPr/>
        <a:lstStyle/>
        <a:p>
          <a:endParaRPr lang="en-US"/>
        </a:p>
      </dgm:t>
    </dgm:pt>
    <dgm:pt modelId="{79F02ED6-8821-419F-9CAE-EE1010F9EADA}" type="sibTrans" cxnId="{72699B06-1042-4F00-9BE6-817EEDB485E9}">
      <dgm:prSet/>
      <dgm:spPr/>
      <dgm:t>
        <a:bodyPr/>
        <a:lstStyle/>
        <a:p>
          <a:endParaRPr lang="en-US"/>
        </a:p>
      </dgm:t>
    </dgm:pt>
    <dgm:pt modelId="{BEF14C53-F1F3-49DF-9332-D92979102480}">
      <dgm:prSet phldrT="[Text]" custT="1"/>
      <dgm:spPr>
        <a:xfrm>
          <a:off x="2993597" y="1255067"/>
          <a:ext cx="1035397" cy="690264"/>
        </a:xfrm>
        <a:solidFill>
          <a:schemeClr val="accent1">
            <a:lumMod val="50000"/>
          </a:schemeClr>
        </a:solidFill>
      </dgm:spPr>
      <dgm:t>
        <a:bodyPr/>
        <a:lstStyle/>
        <a:p>
          <a:pPr>
            <a:buNone/>
          </a:pPr>
          <a:r>
            <a:rPr lang="en-US" sz="1400">
              <a:latin typeface="Calibri" panose="020F0502020204030204"/>
              <a:ea typeface="+mn-ea"/>
              <a:cs typeface="+mn-cs"/>
            </a:rPr>
            <a:t>Easily manage new software</a:t>
          </a:r>
        </a:p>
      </dgm:t>
    </dgm:pt>
    <dgm:pt modelId="{06FC7210-496D-454B-9958-FC765E884EF3}" type="parTrans" cxnId="{AD26AB57-4A0A-4F3F-A465-B276E0AD68FE}">
      <dgm:prSet/>
      <dgm:spPr>
        <a:xfrm>
          <a:off x="3465576" y="978961"/>
          <a:ext cx="91440" cy="276105"/>
        </a:xfrm>
      </dgm:spPr>
      <dgm:t>
        <a:bodyPr/>
        <a:lstStyle/>
        <a:p>
          <a:endParaRPr lang="en-US"/>
        </a:p>
      </dgm:t>
    </dgm:pt>
    <dgm:pt modelId="{26088BDD-93B2-4992-8D84-577362866346}" type="sibTrans" cxnId="{AD26AB57-4A0A-4F3F-A465-B276E0AD68FE}">
      <dgm:prSet/>
      <dgm:spPr/>
      <dgm:t>
        <a:bodyPr/>
        <a:lstStyle/>
        <a:p>
          <a:endParaRPr lang="en-US"/>
        </a:p>
      </dgm:t>
    </dgm:pt>
    <dgm:pt modelId="{5AC8AEA0-26E0-4645-979D-613B8B6BE45B}">
      <dgm:prSet phldrT="[Text]" custT="1"/>
      <dgm:spPr>
        <a:xfrm>
          <a:off x="2993597" y="2221438"/>
          <a:ext cx="1035397" cy="690264"/>
        </a:xfrm>
        <a:solidFill>
          <a:schemeClr val="accent1">
            <a:lumMod val="50000"/>
          </a:schemeClr>
        </a:solidFill>
      </dgm:spPr>
      <dgm:t>
        <a:bodyPr/>
        <a:lstStyle/>
        <a:p>
          <a:pPr>
            <a:buNone/>
          </a:pPr>
          <a:r>
            <a:rPr lang="en-US" sz="1400">
              <a:latin typeface="Calibri" panose="020F0502020204030204"/>
              <a:ea typeface="+mn-ea"/>
              <a:cs typeface="+mn-cs"/>
            </a:rPr>
            <a:t>Simplify UI of provider portal</a:t>
          </a:r>
        </a:p>
      </dgm:t>
    </dgm:pt>
    <dgm:pt modelId="{5CA78AC5-DA8D-4BAE-9865-7CAC38C929E4}" type="parTrans" cxnId="{4D73E91B-2795-4F16-B2C4-97C9D140E7B7}">
      <dgm:prSet/>
      <dgm:spPr>
        <a:xfrm>
          <a:off x="3465576" y="1945332"/>
          <a:ext cx="91440" cy="276105"/>
        </a:xfrm>
      </dgm:spPr>
      <dgm:t>
        <a:bodyPr/>
        <a:lstStyle/>
        <a:p>
          <a:endParaRPr lang="en-US"/>
        </a:p>
      </dgm:t>
    </dgm:pt>
    <dgm:pt modelId="{DDCCC85A-0E90-46EE-A0EC-AD79FD5066A0}" type="sibTrans" cxnId="{4D73E91B-2795-4F16-B2C4-97C9D140E7B7}">
      <dgm:prSet/>
      <dgm:spPr/>
      <dgm:t>
        <a:bodyPr/>
        <a:lstStyle/>
        <a:p>
          <a:endParaRPr lang="en-US"/>
        </a:p>
      </dgm:t>
    </dgm:pt>
    <dgm:pt modelId="{2234C5F9-C68B-43E0-A7DB-19DB9292211E}">
      <dgm:prSet phldrT="[Text]"/>
      <dgm:spPr>
        <a:xfrm>
          <a:off x="0" y="219670"/>
          <a:ext cx="5486400" cy="828317"/>
        </a:xfrm>
      </dgm:spPr>
      <dgm:t>
        <a:bodyPr/>
        <a:lstStyle/>
        <a:p>
          <a:pPr>
            <a:buNone/>
          </a:pPr>
          <a:r>
            <a:rPr lang="en-US">
              <a:latin typeface="Calibri" panose="020F0502020204030204"/>
              <a:ea typeface="+mn-ea"/>
              <a:cs typeface="+mn-cs"/>
            </a:rPr>
            <a:t>Provider Use</a:t>
          </a:r>
        </a:p>
      </dgm:t>
    </dgm:pt>
    <dgm:pt modelId="{0B3653FC-15BB-47A3-B9B1-3DF7320567D9}" type="parTrans" cxnId="{63FBE310-62CF-4F66-8AD3-9918EE899BA5}">
      <dgm:prSet/>
      <dgm:spPr/>
      <dgm:t>
        <a:bodyPr/>
        <a:lstStyle/>
        <a:p>
          <a:endParaRPr lang="en-US"/>
        </a:p>
      </dgm:t>
    </dgm:pt>
    <dgm:pt modelId="{CFF4631B-A0CD-443A-B438-D75FD58EA4C1}" type="sibTrans" cxnId="{63FBE310-62CF-4F66-8AD3-9918EE899BA5}">
      <dgm:prSet/>
      <dgm:spPr/>
      <dgm:t>
        <a:bodyPr/>
        <a:lstStyle/>
        <a:p>
          <a:endParaRPr lang="en-US"/>
        </a:p>
      </dgm:t>
    </dgm:pt>
    <dgm:pt modelId="{5B18C220-62CD-41F6-B4F2-86D9FDB5CD2A}">
      <dgm:prSet phldrT="[Text]"/>
      <dgm:spPr>
        <a:xfrm>
          <a:off x="0" y="1186041"/>
          <a:ext cx="5486400" cy="828317"/>
        </a:xfrm>
      </dgm:spPr>
      <dgm:t>
        <a:bodyPr/>
        <a:lstStyle/>
        <a:p>
          <a:pPr>
            <a:buNone/>
          </a:pPr>
          <a:r>
            <a:rPr lang="en-US">
              <a:latin typeface="Calibri" panose="020F0502020204030204"/>
              <a:ea typeface="+mn-ea"/>
              <a:cs typeface="+mn-cs"/>
            </a:rPr>
            <a:t>Provider Story</a:t>
          </a:r>
        </a:p>
      </dgm:t>
    </dgm:pt>
    <dgm:pt modelId="{7C939843-94D9-49C5-BA12-AED516D18159}" type="parTrans" cxnId="{9286A1DA-7980-4CB0-8B20-9FADF8128BCA}">
      <dgm:prSet/>
      <dgm:spPr/>
      <dgm:t>
        <a:bodyPr/>
        <a:lstStyle/>
        <a:p>
          <a:endParaRPr lang="en-US"/>
        </a:p>
      </dgm:t>
    </dgm:pt>
    <dgm:pt modelId="{7D03DEA7-8CB5-4C76-A2E8-A96DA51C59C8}" type="sibTrans" cxnId="{9286A1DA-7980-4CB0-8B20-9FADF8128BCA}">
      <dgm:prSet/>
      <dgm:spPr/>
      <dgm:t>
        <a:bodyPr/>
        <a:lstStyle/>
        <a:p>
          <a:endParaRPr lang="en-US"/>
        </a:p>
      </dgm:t>
    </dgm:pt>
    <dgm:pt modelId="{18ECF19B-53D1-4A49-A19A-32A4A09E730A}">
      <dgm:prSet phldrT="[Text]"/>
      <dgm:spPr>
        <a:xfrm>
          <a:off x="0" y="2152411"/>
          <a:ext cx="5486400" cy="828317"/>
        </a:xfrm>
      </dgm:spPr>
      <dgm:t>
        <a:bodyPr/>
        <a:lstStyle/>
        <a:p>
          <a:pPr>
            <a:buNone/>
          </a:pPr>
          <a:r>
            <a:rPr lang="en-US">
              <a:latin typeface="Calibri" panose="020F0502020204030204"/>
              <a:ea typeface="+mn-ea"/>
              <a:cs typeface="+mn-cs"/>
            </a:rPr>
            <a:t>Subtask 1</a:t>
          </a:r>
        </a:p>
      </dgm:t>
    </dgm:pt>
    <dgm:pt modelId="{6164FBE4-C9D9-4D07-B880-FE375891A288}" type="parTrans" cxnId="{1DD15A04-3EC9-4109-A506-59397D3731A7}">
      <dgm:prSet/>
      <dgm:spPr/>
      <dgm:t>
        <a:bodyPr/>
        <a:lstStyle/>
        <a:p>
          <a:endParaRPr lang="en-US"/>
        </a:p>
      </dgm:t>
    </dgm:pt>
    <dgm:pt modelId="{BFBF9762-EE5C-453D-A2E2-CC189AF17CB1}" type="sibTrans" cxnId="{1DD15A04-3EC9-4109-A506-59397D3731A7}">
      <dgm:prSet/>
      <dgm:spPr/>
      <dgm:t>
        <a:bodyPr/>
        <a:lstStyle/>
        <a:p>
          <a:endParaRPr lang="en-US"/>
        </a:p>
      </dgm:t>
    </dgm:pt>
    <dgm:pt modelId="{03A5F670-9676-478F-89DE-AB4479EA99D2}">
      <dgm:prSet phldrT="[Text]" custT="1"/>
      <dgm:spPr>
        <a:xfrm>
          <a:off x="2993597" y="2221438"/>
          <a:ext cx="1035397" cy="690264"/>
        </a:xfrm>
        <a:solidFill>
          <a:schemeClr val="accent1">
            <a:lumMod val="50000"/>
          </a:schemeClr>
        </a:solidFill>
      </dgm:spPr>
      <dgm:t>
        <a:bodyPr/>
        <a:lstStyle/>
        <a:p>
          <a:pPr>
            <a:buNone/>
          </a:pPr>
          <a:r>
            <a:rPr lang="en-US" sz="1400">
              <a:latin typeface="Calibri" panose="020F0502020204030204"/>
              <a:ea typeface="+mn-ea"/>
              <a:cs typeface="+mn-cs"/>
            </a:rPr>
            <a:t>Ensure portal mimics EMR</a:t>
          </a:r>
        </a:p>
      </dgm:t>
    </dgm:pt>
    <dgm:pt modelId="{9044F3FE-23FB-4C20-B14E-91D22EA0DD46}" type="parTrans" cxnId="{10768B53-ECB9-4790-8FC0-739D0AABD179}">
      <dgm:prSet/>
      <dgm:spPr/>
      <dgm:t>
        <a:bodyPr/>
        <a:lstStyle/>
        <a:p>
          <a:endParaRPr lang="en-US"/>
        </a:p>
      </dgm:t>
    </dgm:pt>
    <dgm:pt modelId="{951C2235-B122-4FC8-9E74-550FB04BB533}" type="sibTrans" cxnId="{10768B53-ECB9-4790-8FC0-739D0AABD179}">
      <dgm:prSet/>
      <dgm:spPr/>
      <dgm:t>
        <a:bodyPr/>
        <a:lstStyle/>
        <a:p>
          <a:endParaRPr lang="en-US"/>
        </a:p>
      </dgm:t>
    </dgm:pt>
    <dgm:pt modelId="{F9425914-364A-4AD2-9ED8-7D3CE60C8729}">
      <dgm:prSet phldrT="[Text]" custT="1"/>
      <dgm:spPr>
        <a:xfrm>
          <a:off x="2993597" y="2221438"/>
          <a:ext cx="1035397" cy="690264"/>
        </a:xfrm>
        <a:solidFill>
          <a:schemeClr val="accent1">
            <a:lumMod val="50000"/>
          </a:schemeClr>
        </a:solidFill>
      </dgm:spPr>
      <dgm:t>
        <a:bodyPr/>
        <a:lstStyle/>
        <a:p>
          <a:pPr>
            <a:buNone/>
          </a:pPr>
          <a:r>
            <a:rPr lang="en-US" sz="1400">
              <a:latin typeface="Calibri" panose="020F0502020204030204"/>
              <a:ea typeface="+mn-ea"/>
              <a:cs typeface="+mn-cs"/>
            </a:rPr>
            <a:t>Simple to get started and update</a:t>
          </a:r>
        </a:p>
      </dgm:t>
    </dgm:pt>
    <dgm:pt modelId="{8CBE95CF-1CBF-4F76-BC1A-673A52D7CA3F}" type="parTrans" cxnId="{EA37728C-D39A-42ED-8A65-8DA5F9C7EDC4}">
      <dgm:prSet/>
      <dgm:spPr/>
      <dgm:t>
        <a:bodyPr/>
        <a:lstStyle/>
        <a:p>
          <a:endParaRPr lang="en-US"/>
        </a:p>
      </dgm:t>
    </dgm:pt>
    <dgm:pt modelId="{D5CB1F51-C216-4051-BAE8-CFDE6161FAFC}" type="sibTrans" cxnId="{EA37728C-D39A-42ED-8A65-8DA5F9C7EDC4}">
      <dgm:prSet/>
      <dgm:spPr/>
      <dgm:t>
        <a:bodyPr/>
        <a:lstStyle/>
        <a:p>
          <a:endParaRPr lang="en-US"/>
        </a:p>
      </dgm:t>
    </dgm:pt>
    <dgm:pt modelId="{3070A0E4-8A78-4858-9306-120030C00A8A}">
      <dgm:prSet phldrT="[Text]"/>
      <dgm:spPr>
        <a:xfrm>
          <a:off x="0" y="2152411"/>
          <a:ext cx="5486400" cy="828317"/>
        </a:xfrm>
      </dgm:spPr>
      <dgm:t>
        <a:bodyPr/>
        <a:lstStyle/>
        <a:p>
          <a:pPr>
            <a:buNone/>
          </a:pPr>
          <a:r>
            <a:rPr lang="en-US">
              <a:latin typeface="Calibri" panose="020F0502020204030204"/>
              <a:ea typeface="+mn-ea"/>
              <a:cs typeface="+mn-cs"/>
            </a:rPr>
            <a:t>Subtask 2</a:t>
          </a:r>
        </a:p>
      </dgm:t>
    </dgm:pt>
    <dgm:pt modelId="{66673A3C-FAB5-4EB3-8FD5-0BC03B6F9B9F}" type="parTrans" cxnId="{8EAC0EDB-D8DD-4038-9D14-FEEFD79E764F}">
      <dgm:prSet/>
      <dgm:spPr/>
      <dgm:t>
        <a:bodyPr/>
        <a:lstStyle/>
        <a:p>
          <a:endParaRPr lang="en-US"/>
        </a:p>
      </dgm:t>
    </dgm:pt>
    <dgm:pt modelId="{DE1427E1-DBEF-41B2-B2EF-679251969056}" type="sibTrans" cxnId="{8EAC0EDB-D8DD-4038-9D14-FEEFD79E764F}">
      <dgm:prSet/>
      <dgm:spPr/>
      <dgm:t>
        <a:bodyPr/>
        <a:lstStyle/>
        <a:p>
          <a:endParaRPr lang="en-US"/>
        </a:p>
      </dgm:t>
    </dgm:pt>
    <dgm:pt modelId="{9A64265F-FF59-47F1-A354-D5F3D65667CF}">
      <dgm:prSet phldrT="[Text]"/>
      <dgm:spPr>
        <a:xfrm>
          <a:off x="0" y="2152411"/>
          <a:ext cx="5486400" cy="828317"/>
        </a:xfrm>
      </dgm:spPr>
      <dgm:t>
        <a:bodyPr/>
        <a:lstStyle/>
        <a:p>
          <a:pPr>
            <a:buNone/>
          </a:pPr>
          <a:r>
            <a:rPr lang="en-US">
              <a:latin typeface="Calibri" panose="020F0502020204030204"/>
              <a:ea typeface="+mn-ea"/>
              <a:cs typeface="+mn-cs"/>
            </a:rPr>
            <a:t>Subtask 3</a:t>
          </a:r>
        </a:p>
      </dgm:t>
    </dgm:pt>
    <dgm:pt modelId="{7F2177B7-9FA2-4F88-80DE-C731F9EDF263}" type="parTrans" cxnId="{87F8D629-E617-4543-944A-354CE4B13E4C}">
      <dgm:prSet/>
      <dgm:spPr/>
      <dgm:t>
        <a:bodyPr/>
        <a:lstStyle/>
        <a:p>
          <a:endParaRPr lang="en-US"/>
        </a:p>
      </dgm:t>
    </dgm:pt>
    <dgm:pt modelId="{1963589B-988D-479A-927E-E6D0DA39E18A}" type="sibTrans" cxnId="{87F8D629-E617-4543-944A-354CE4B13E4C}">
      <dgm:prSet/>
      <dgm:spPr/>
      <dgm:t>
        <a:bodyPr/>
        <a:lstStyle/>
        <a:p>
          <a:endParaRPr lang="en-US"/>
        </a:p>
      </dgm:t>
    </dgm:pt>
    <dgm:pt modelId="{F79763B7-D42F-450C-B99C-F50D8353B242}" type="pres">
      <dgm:prSet presAssocID="{822EDA89-9EE6-4263-A4EB-AB0F06B947A2}" presName="mainComposite" presStyleCnt="0">
        <dgm:presLayoutVars>
          <dgm:chPref val="1"/>
          <dgm:dir/>
          <dgm:animOne val="branch"/>
          <dgm:animLvl val="lvl"/>
          <dgm:resizeHandles val="exact"/>
        </dgm:presLayoutVars>
      </dgm:prSet>
      <dgm:spPr/>
    </dgm:pt>
    <dgm:pt modelId="{9B49CBA0-B204-4EBC-89B6-B528CFB78205}" type="pres">
      <dgm:prSet presAssocID="{822EDA89-9EE6-4263-A4EB-AB0F06B947A2}" presName="hierFlow" presStyleCnt="0"/>
      <dgm:spPr/>
    </dgm:pt>
    <dgm:pt modelId="{077ADEB2-9832-4CF4-9968-4971A7A53A98}" type="pres">
      <dgm:prSet presAssocID="{822EDA89-9EE6-4263-A4EB-AB0F06B947A2}" presName="firstBuf" presStyleCnt="0"/>
      <dgm:spPr/>
    </dgm:pt>
    <dgm:pt modelId="{9B78B1B9-C5FF-4117-8F5D-3E5DD4AAE69B}" type="pres">
      <dgm:prSet presAssocID="{822EDA89-9EE6-4263-A4EB-AB0F06B947A2}" presName="hierChild1" presStyleCnt="0">
        <dgm:presLayoutVars>
          <dgm:chPref val="1"/>
          <dgm:animOne val="branch"/>
          <dgm:animLvl val="lvl"/>
        </dgm:presLayoutVars>
      </dgm:prSet>
      <dgm:spPr/>
    </dgm:pt>
    <dgm:pt modelId="{6D5805A7-5342-40EF-8341-0EEB3C47C8CA}" type="pres">
      <dgm:prSet presAssocID="{CF59050C-055F-4D7D-8BD6-C1AC661445CC}" presName="Name14" presStyleCnt="0"/>
      <dgm:spPr/>
    </dgm:pt>
    <dgm:pt modelId="{21CE737B-BF97-4D4C-B005-A31D392CAFF4}" type="pres">
      <dgm:prSet presAssocID="{CF59050C-055F-4D7D-8BD6-C1AC661445CC}" presName="level1Shape" presStyleLbl="node0" presStyleIdx="0" presStyleCnt="1">
        <dgm:presLayoutVars>
          <dgm:chPref val="3"/>
        </dgm:presLayoutVars>
      </dgm:prSet>
      <dgm:spPr/>
    </dgm:pt>
    <dgm:pt modelId="{6FA2784A-95B3-4827-8D96-04A70FA4A1BA}" type="pres">
      <dgm:prSet presAssocID="{CF59050C-055F-4D7D-8BD6-C1AC661445CC}" presName="hierChild2" presStyleCnt="0"/>
      <dgm:spPr/>
    </dgm:pt>
    <dgm:pt modelId="{32080189-E9E6-4DDA-8D67-6398D25DAE10}" type="pres">
      <dgm:prSet presAssocID="{06FC7210-496D-454B-9958-FC765E884EF3}" presName="Name19" presStyleLbl="parChTrans1D2" presStyleIdx="0" presStyleCnt="1"/>
      <dgm:spPr/>
    </dgm:pt>
    <dgm:pt modelId="{38EF9C6E-9FAF-4E91-8F68-38B694099B51}" type="pres">
      <dgm:prSet presAssocID="{BEF14C53-F1F3-49DF-9332-D92979102480}" presName="Name21" presStyleCnt="0"/>
      <dgm:spPr/>
    </dgm:pt>
    <dgm:pt modelId="{A1A0A68C-4EA5-4955-98F8-FCF727E2B90B}" type="pres">
      <dgm:prSet presAssocID="{BEF14C53-F1F3-49DF-9332-D92979102480}" presName="level2Shape" presStyleLbl="node2" presStyleIdx="0" presStyleCnt="1"/>
      <dgm:spPr/>
    </dgm:pt>
    <dgm:pt modelId="{813EDD93-1963-45F8-BF40-E10FF083A160}" type="pres">
      <dgm:prSet presAssocID="{BEF14C53-F1F3-49DF-9332-D92979102480}" presName="hierChild3" presStyleCnt="0"/>
      <dgm:spPr/>
    </dgm:pt>
    <dgm:pt modelId="{39ED74A0-D09E-4448-AB46-A917EEAF7BCB}" type="pres">
      <dgm:prSet presAssocID="{5CA78AC5-DA8D-4BAE-9865-7CAC38C929E4}" presName="Name19" presStyleLbl="parChTrans1D3" presStyleIdx="0" presStyleCnt="1"/>
      <dgm:spPr/>
    </dgm:pt>
    <dgm:pt modelId="{ED228404-E8A3-4EE4-B7B3-D7A5B8CBBB56}" type="pres">
      <dgm:prSet presAssocID="{5AC8AEA0-26E0-4645-979D-613B8B6BE45B}" presName="Name21" presStyleCnt="0"/>
      <dgm:spPr/>
    </dgm:pt>
    <dgm:pt modelId="{4AFD0CB3-B5EA-478E-B80B-FACB768EFB44}" type="pres">
      <dgm:prSet presAssocID="{5AC8AEA0-26E0-4645-979D-613B8B6BE45B}" presName="level2Shape" presStyleLbl="node3" presStyleIdx="0" presStyleCnt="1"/>
      <dgm:spPr/>
    </dgm:pt>
    <dgm:pt modelId="{2D5955E5-D35E-4650-B49D-4FE78BC3E2D6}" type="pres">
      <dgm:prSet presAssocID="{5AC8AEA0-26E0-4645-979D-613B8B6BE45B}" presName="hierChild3" presStyleCnt="0"/>
      <dgm:spPr/>
    </dgm:pt>
    <dgm:pt modelId="{ED224922-C7B5-42AE-A3E9-E4437071B5BC}" type="pres">
      <dgm:prSet presAssocID="{9044F3FE-23FB-4C20-B14E-91D22EA0DD46}" presName="Name19" presStyleLbl="parChTrans1D4" presStyleIdx="0" presStyleCnt="2"/>
      <dgm:spPr/>
    </dgm:pt>
    <dgm:pt modelId="{ED91D54D-E8EF-4EE7-81A1-4167E35CDD16}" type="pres">
      <dgm:prSet presAssocID="{03A5F670-9676-478F-89DE-AB4479EA99D2}" presName="Name21" presStyleCnt="0"/>
      <dgm:spPr/>
    </dgm:pt>
    <dgm:pt modelId="{1632CD08-1908-4278-96EE-BB9BEA75207A}" type="pres">
      <dgm:prSet presAssocID="{03A5F670-9676-478F-89DE-AB4479EA99D2}" presName="level2Shape" presStyleLbl="node4" presStyleIdx="0" presStyleCnt="2"/>
      <dgm:spPr/>
    </dgm:pt>
    <dgm:pt modelId="{AD0FC0B1-0E03-4271-B8E1-4F5A2D0D64E0}" type="pres">
      <dgm:prSet presAssocID="{03A5F670-9676-478F-89DE-AB4479EA99D2}" presName="hierChild3" presStyleCnt="0"/>
      <dgm:spPr/>
    </dgm:pt>
    <dgm:pt modelId="{ED704E22-730C-4925-8452-4506CAC7ABFC}" type="pres">
      <dgm:prSet presAssocID="{8CBE95CF-1CBF-4F76-BC1A-673A52D7CA3F}" presName="Name19" presStyleLbl="parChTrans1D4" presStyleIdx="1" presStyleCnt="2"/>
      <dgm:spPr/>
    </dgm:pt>
    <dgm:pt modelId="{9171E29B-548E-4326-BE59-6180F4B73E1B}" type="pres">
      <dgm:prSet presAssocID="{F9425914-364A-4AD2-9ED8-7D3CE60C8729}" presName="Name21" presStyleCnt="0"/>
      <dgm:spPr/>
    </dgm:pt>
    <dgm:pt modelId="{93A1957A-208F-499F-A483-F6CF2B602441}" type="pres">
      <dgm:prSet presAssocID="{F9425914-364A-4AD2-9ED8-7D3CE60C8729}" presName="level2Shape" presStyleLbl="node4" presStyleIdx="1" presStyleCnt="2"/>
      <dgm:spPr/>
    </dgm:pt>
    <dgm:pt modelId="{C49D88B6-5329-482E-BEDF-38FE83F554F2}" type="pres">
      <dgm:prSet presAssocID="{F9425914-364A-4AD2-9ED8-7D3CE60C8729}" presName="hierChild3" presStyleCnt="0"/>
      <dgm:spPr/>
    </dgm:pt>
    <dgm:pt modelId="{5B8FBF81-0C48-4B82-A107-5F7584102036}" type="pres">
      <dgm:prSet presAssocID="{822EDA89-9EE6-4263-A4EB-AB0F06B947A2}" presName="bgShapesFlow" presStyleCnt="0"/>
      <dgm:spPr/>
    </dgm:pt>
    <dgm:pt modelId="{F188F253-7CD4-4CFA-87F1-38E5AF4D846D}" type="pres">
      <dgm:prSet presAssocID="{2234C5F9-C68B-43E0-A7DB-19DB9292211E}" presName="rectComp" presStyleCnt="0"/>
      <dgm:spPr/>
    </dgm:pt>
    <dgm:pt modelId="{720195B1-9CBF-44EA-8758-1EEDA6C953DB}" type="pres">
      <dgm:prSet presAssocID="{2234C5F9-C68B-43E0-A7DB-19DB9292211E}" presName="bgRect" presStyleLbl="bgShp" presStyleIdx="0" presStyleCnt="5"/>
      <dgm:spPr/>
    </dgm:pt>
    <dgm:pt modelId="{C03EED94-CDA3-484E-A330-A1A3D5242BCC}" type="pres">
      <dgm:prSet presAssocID="{2234C5F9-C68B-43E0-A7DB-19DB9292211E}" presName="bgRectTx" presStyleLbl="bgShp" presStyleIdx="0" presStyleCnt="5">
        <dgm:presLayoutVars>
          <dgm:bulletEnabled val="1"/>
        </dgm:presLayoutVars>
      </dgm:prSet>
      <dgm:spPr/>
    </dgm:pt>
    <dgm:pt modelId="{42D7717B-1851-4230-8FCD-2F7D1D4222A5}" type="pres">
      <dgm:prSet presAssocID="{2234C5F9-C68B-43E0-A7DB-19DB9292211E}" presName="spComp" presStyleCnt="0"/>
      <dgm:spPr/>
    </dgm:pt>
    <dgm:pt modelId="{C37A0D59-EDDF-4385-B826-79C070FB556C}" type="pres">
      <dgm:prSet presAssocID="{2234C5F9-C68B-43E0-A7DB-19DB9292211E}" presName="vSp" presStyleCnt="0"/>
      <dgm:spPr/>
    </dgm:pt>
    <dgm:pt modelId="{A44674A5-EC2E-450C-AB9C-D6F455789DBD}" type="pres">
      <dgm:prSet presAssocID="{5B18C220-62CD-41F6-B4F2-86D9FDB5CD2A}" presName="rectComp" presStyleCnt="0"/>
      <dgm:spPr/>
    </dgm:pt>
    <dgm:pt modelId="{6ED23D9F-7B03-4BCC-B5EF-903723D652D7}" type="pres">
      <dgm:prSet presAssocID="{5B18C220-62CD-41F6-B4F2-86D9FDB5CD2A}" presName="bgRect" presStyleLbl="bgShp" presStyleIdx="1" presStyleCnt="5"/>
      <dgm:spPr/>
    </dgm:pt>
    <dgm:pt modelId="{8606E113-E530-49D6-A8BF-E96AC41DD390}" type="pres">
      <dgm:prSet presAssocID="{5B18C220-62CD-41F6-B4F2-86D9FDB5CD2A}" presName="bgRectTx" presStyleLbl="bgShp" presStyleIdx="1" presStyleCnt="5">
        <dgm:presLayoutVars>
          <dgm:bulletEnabled val="1"/>
        </dgm:presLayoutVars>
      </dgm:prSet>
      <dgm:spPr/>
    </dgm:pt>
    <dgm:pt modelId="{3FAE2E2D-3F6F-4F8D-A448-249ED640865F}" type="pres">
      <dgm:prSet presAssocID="{5B18C220-62CD-41F6-B4F2-86D9FDB5CD2A}" presName="spComp" presStyleCnt="0"/>
      <dgm:spPr/>
    </dgm:pt>
    <dgm:pt modelId="{7AC547D5-5AC6-4526-B3C5-E04E24A0B0DD}" type="pres">
      <dgm:prSet presAssocID="{5B18C220-62CD-41F6-B4F2-86D9FDB5CD2A}" presName="vSp" presStyleCnt="0"/>
      <dgm:spPr/>
    </dgm:pt>
    <dgm:pt modelId="{3DEF5A66-0B1F-45BD-9FA7-7DA91AF8E1E4}" type="pres">
      <dgm:prSet presAssocID="{18ECF19B-53D1-4A49-A19A-32A4A09E730A}" presName="rectComp" presStyleCnt="0"/>
      <dgm:spPr/>
    </dgm:pt>
    <dgm:pt modelId="{9F2EA099-39D9-43C2-AA53-91A7E2CD2A33}" type="pres">
      <dgm:prSet presAssocID="{18ECF19B-53D1-4A49-A19A-32A4A09E730A}" presName="bgRect" presStyleLbl="bgShp" presStyleIdx="2" presStyleCnt="5"/>
      <dgm:spPr/>
    </dgm:pt>
    <dgm:pt modelId="{64FCF416-7518-42A9-B447-097BB43CA6EB}" type="pres">
      <dgm:prSet presAssocID="{18ECF19B-53D1-4A49-A19A-32A4A09E730A}" presName="bgRectTx" presStyleLbl="bgShp" presStyleIdx="2" presStyleCnt="5">
        <dgm:presLayoutVars>
          <dgm:bulletEnabled val="1"/>
        </dgm:presLayoutVars>
      </dgm:prSet>
      <dgm:spPr/>
    </dgm:pt>
    <dgm:pt modelId="{C56A52AE-6A97-402E-AD77-8EBF135BB073}" type="pres">
      <dgm:prSet presAssocID="{18ECF19B-53D1-4A49-A19A-32A4A09E730A}" presName="spComp" presStyleCnt="0"/>
      <dgm:spPr/>
    </dgm:pt>
    <dgm:pt modelId="{8738B6D8-A04E-4E02-B7DE-51DB966BC2BE}" type="pres">
      <dgm:prSet presAssocID="{18ECF19B-53D1-4A49-A19A-32A4A09E730A}" presName="vSp" presStyleCnt="0"/>
      <dgm:spPr/>
    </dgm:pt>
    <dgm:pt modelId="{939795F8-E06D-4C5D-9264-7204718B4799}" type="pres">
      <dgm:prSet presAssocID="{3070A0E4-8A78-4858-9306-120030C00A8A}" presName="rectComp" presStyleCnt="0"/>
      <dgm:spPr/>
    </dgm:pt>
    <dgm:pt modelId="{3C5F593A-F26F-4496-B4B7-3E5974E4B6E6}" type="pres">
      <dgm:prSet presAssocID="{3070A0E4-8A78-4858-9306-120030C00A8A}" presName="bgRect" presStyleLbl="bgShp" presStyleIdx="3" presStyleCnt="5"/>
      <dgm:spPr/>
    </dgm:pt>
    <dgm:pt modelId="{29ECF7EA-24D1-4171-8565-34DF0ED06538}" type="pres">
      <dgm:prSet presAssocID="{3070A0E4-8A78-4858-9306-120030C00A8A}" presName="bgRectTx" presStyleLbl="bgShp" presStyleIdx="3" presStyleCnt="5">
        <dgm:presLayoutVars>
          <dgm:bulletEnabled val="1"/>
        </dgm:presLayoutVars>
      </dgm:prSet>
      <dgm:spPr/>
    </dgm:pt>
    <dgm:pt modelId="{30EACF9A-D6E6-462C-B743-F4AF31BD9585}" type="pres">
      <dgm:prSet presAssocID="{3070A0E4-8A78-4858-9306-120030C00A8A}" presName="spComp" presStyleCnt="0"/>
      <dgm:spPr/>
    </dgm:pt>
    <dgm:pt modelId="{4E72914B-71B7-40DE-841E-1961C4FA9CF3}" type="pres">
      <dgm:prSet presAssocID="{3070A0E4-8A78-4858-9306-120030C00A8A}" presName="vSp" presStyleCnt="0"/>
      <dgm:spPr/>
    </dgm:pt>
    <dgm:pt modelId="{27911033-D4EA-4F79-90BB-75AF8C84DD1F}" type="pres">
      <dgm:prSet presAssocID="{9A64265F-FF59-47F1-A354-D5F3D65667CF}" presName="rectComp" presStyleCnt="0"/>
      <dgm:spPr/>
    </dgm:pt>
    <dgm:pt modelId="{5C30CD96-FED9-4E79-9A69-3336AA051605}" type="pres">
      <dgm:prSet presAssocID="{9A64265F-FF59-47F1-A354-D5F3D65667CF}" presName="bgRect" presStyleLbl="bgShp" presStyleIdx="4" presStyleCnt="5"/>
      <dgm:spPr/>
    </dgm:pt>
    <dgm:pt modelId="{4AE3F6D2-4BEB-457E-B149-C372B3FCA0C2}" type="pres">
      <dgm:prSet presAssocID="{9A64265F-FF59-47F1-A354-D5F3D65667CF}" presName="bgRectTx" presStyleLbl="bgShp" presStyleIdx="4" presStyleCnt="5">
        <dgm:presLayoutVars>
          <dgm:bulletEnabled val="1"/>
        </dgm:presLayoutVars>
      </dgm:prSet>
      <dgm:spPr/>
    </dgm:pt>
  </dgm:ptLst>
  <dgm:cxnLst>
    <dgm:cxn modelId="{FB62E302-D8D3-4FC1-9910-43D694178B48}" type="presOf" srcId="{8CBE95CF-1CBF-4F76-BC1A-673A52D7CA3F}" destId="{ED704E22-730C-4925-8452-4506CAC7ABFC}" srcOrd="0" destOrd="0" presId="urn:microsoft.com/office/officeart/2005/8/layout/hierarchy6"/>
    <dgm:cxn modelId="{17A26803-80C0-4142-AEE1-2568DFBE22D0}" type="presOf" srcId="{5B18C220-62CD-41F6-B4F2-86D9FDB5CD2A}" destId="{8606E113-E530-49D6-A8BF-E96AC41DD390}" srcOrd="1" destOrd="0" presId="urn:microsoft.com/office/officeart/2005/8/layout/hierarchy6"/>
    <dgm:cxn modelId="{1DD15A04-3EC9-4109-A506-59397D3731A7}" srcId="{822EDA89-9EE6-4263-A4EB-AB0F06B947A2}" destId="{18ECF19B-53D1-4A49-A19A-32A4A09E730A}" srcOrd="3" destOrd="0" parTransId="{6164FBE4-C9D9-4D07-B880-FE375891A288}" sibTransId="{BFBF9762-EE5C-453D-A2E2-CC189AF17CB1}"/>
    <dgm:cxn modelId="{38513A06-ECD9-4E3D-A25F-24621233FDF2}" type="presOf" srcId="{3070A0E4-8A78-4858-9306-120030C00A8A}" destId="{29ECF7EA-24D1-4171-8565-34DF0ED06538}" srcOrd="1" destOrd="0" presId="urn:microsoft.com/office/officeart/2005/8/layout/hierarchy6"/>
    <dgm:cxn modelId="{72699B06-1042-4F00-9BE6-817EEDB485E9}" srcId="{822EDA89-9EE6-4263-A4EB-AB0F06B947A2}" destId="{CF59050C-055F-4D7D-8BD6-C1AC661445CC}" srcOrd="0" destOrd="0" parTransId="{FEE4BC19-7C50-473E-AEB0-1F3BC6B0360D}" sibTransId="{79F02ED6-8821-419F-9CAE-EE1010F9EADA}"/>
    <dgm:cxn modelId="{4D15710F-349C-4655-8D12-6856136FB001}" type="presOf" srcId="{5B18C220-62CD-41F6-B4F2-86D9FDB5CD2A}" destId="{6ED23D9F-7B03-4BCC-B5EF-903723D652D7}" srcOrd="0" destOrd="0" presId="urn:microsoft.com/office/officeart/2005/8/layout/hierarchy6"/>
    <dgm:cxn modelId="{63FBE310-62CF-4F66-8AD3-9918EE899BA5}" srcId="{822EDA89-9EE6-4263-A4EB-AB0F06B947A2}" destId="{2234C5F9-C68B-43E0-A7DB-19DB9292211E}" srcOrd="1" destOrd="0" parTransId="{0B3653FC-15BB-47A3-B9B1-3DF7320567D9}" sibTransId="{CFF4631B-A0CD-443A-B438-D75FD58EA4C1}"/>
    <dgm:cxn modelId="{4D73E91B-2795-4F16-B2C4-97C9D140E7B7}" srcId="{BEF14C53-F1F3-49DF-9332-D92979102480}" destId="{5AC8AEA0-26E0-4645-979D-613B8B6BE45B}" srcOrd="0" destOrd="0" parTransId="{5CA78AC5-DA8D-4BAE-9865-7CAC38C929E4}" sibTransId="{DDCCC85A-0E90-46EE-A0EC-AD79FD5066A0}"/>
    <dgm:cxn modelId="{BEB39E25-B51B-4F4B-A8AC-6B8C27E8E789}" type="presOf" srcId="{CF59050C-055F-4D7D-8BD6-C1AC661445CC}" destId="{21CE737B-BF97-4D4C-B005-A31D392CAFF4}" srcOrd="0" destOrd="0" presId="urn:microsoft.com/office/officeart/2005/8/layout/hierarchy6"/>
    <dgm:cxn modelId="{87F8D629-E617-4543-944A-354CE4B13E4C}" srcId="{822EDA89-9EE6-4263-A4EB-AB0F06B947A2}" destId="{9A64265F-FF59-47F1-A354-D5F3D65667CF}" srcOrd="5" destOrd="0" parTransId="{7F2177B7-9FA2-4F88-80DE-C731F9EDF263}" sibTransId="{1963589B-988D-479A-927E-E6D0DA39E18A}"/>
    <dgm:cxn modelId="{BB76632C-F7DB-4A03-B1C5-1259ECB3A235}" type="presOf" srcId="{F9425914-364A-4AD2-9ED8-7D3CE60C8729}" destId="{93A1957A-208F-499F-A483-F6CF2B602441}" srcOrd="0" destOrd="0" presId="urn:microsoft.com/office/officeart/2005/8/layout/hierarchy6"/>
    <dgm:cxn modelId="{D27C6645-2100-4F64-A25C-A400B332BB02}" type="presOf" srcId="{18ECF19B-53D1-4A49-A19A-32A4A09E730A}" destId="{9F2EA099-39D9-43C2-AA53-91A7E2CD2A33}" srcOrd="0" destOrd="0" presId="urn:microsoft.com/office/officeart/2005/8/layout/hierarchy6"/>
    <dgm:cxn modelId="{59B6EE47-4831-4D64-8009-68ED0003CE68}" type="presOf" srcId="{BEF14C53-F1F3-49DF-9332-D92979102480}" destId="{A1A0A68C-4EA5-4955-98F8-FCF727E2B90B}" srcOrd="0" destOrd="0" presId="urn:microsoft.com/office/officeart/2005/8/layout/hierarchy6"/>
    <dgm:cxn modelId="{C39BD969-73BA-429D-BD8D-C22D388ED2C4}" type="presOf" srcId="{9044F3FE-23FB-4C20-B14E-91D22EA0DD46}" destId="{ED224922-C7B5-42AE-A3E9-E4437071B5BC}" srcOrd="0" destOrd="0" presId="urn:microsoft.com/office/officeart/2005/8/layout/hierarchy6"/>
    <dgm:cxn modelId="{48FE196B-8057-4109-851B-7BB7AD255663}" type="presOf" srcId="{2234C5F9-C68B-43E0-A7DB-19DB9292211E}" destId="{C03EED94-CDA3-484E-A330-A1A3D5242BCC}" srcOrd="1" destOrd="0" presId="urn:microsoft.com/office/officeart/2005/8/layout/hierarchy6"/>
    <dgm:cxn modelId="{3FF5644B-FAC5-4DBA-BEE3-FC5E3C93BCF3}" type="presOf" srcId="{18ECF19B-53D1-4A49-A19A-32A4A09E730A}" destId="{64FCF416-7518-42A9-B447-097BB43CA6EB}" srcOrd="1" destOrd="0" presId="urn:microsoft.com/office/officeart/2005/8/layout/hierarchy6"/>
    <dgm:cxn modelId="{AF9EBC6F-D3CB-421D-8DE2-DB14D9118AFC}" type="presOf" srcId="{2234C5F9-C68B-43E0-A7DB-19DB9292211E}" destId="{720195B1-9CBF-44EA-8758-1EEDA6C953DB}" srcOrd="0" destOrd="0" presId="urn:microsoft.com/office/officeart/2005/8/layout/hierarchy6"/>
    <dgm:cxn modelId="{10768B53-ECB9-4790-8FC0-739D0AABD179}" srcId="{5AC8AEA0-26E0-4645-979D-613B8B6BE45B}" destId="{03A5F670-9676-478F-89DE-AB4479EA99D2}" srcOrd="0" destOrd="0" parTransId="{9044F3FE-23FB-4C20-B14E-91D22EA0DD46}" sibTransId="{951C2235-B122-4FC8-9E74-550FB04BB533}"/>
    <dgm:cxn modelId="{5AF8E454-42DD-4294-A4A3-FE0ED1EFD783}" type="presOf" srcId="{03A5F670-9676-478F-89DE-AB4479EA99D2}" destId="{1632CD08-1908-4278-96EE-BB9BEA75207A}" srcOrd="0" destOrd="0" presId="urn:microsoft.com/office/officeart/2005/8/layout/hierarchy6"/>
    <dgm:cxn modelId="{AD26AB57-4A0A-4F3F-A465-B276E0AD68FE}" srcId="{CF59050C-055F-4D7D-8BD6-C1AC661445CC}" destId="{BEF14C53-F1F3-49DF-9332-D92979102480}" srcOrd="0" destOrd="0" parTransId="{06FC7210-496D-454B-9958-FC765E884EF3}" sibTransId="{26088BDD-93B2-4992-8D84-577362866346}"/>
    <dgm:cxn modelId="{CDE3EA57-86E7-463D-9CFA-15E0D96387AD}" type="presOf" srcId="{06FC7210-496D-454B-9958-FC765E884EF3}" destId="{32080189-E9E6-4DDA-8D67-6398D25DAE10}" srcOrd="0" destOrd="0" presId="urn:microsoft.com/office/officeart/2005/8/layout/hierarchy6"/>
    <dgm:cxn modelId="{EA37728C-D39A-42ED-8A65-8DA5F9C7EDC4}" srcId="{03A5F670-9676-478F-89DE-AB4479EA99D2}" destId="{F9425914-364A-4AD2-9ED8-7D3CE60C8729}" srcOrd="0" destOrd="0" parTransId="{8CBE95CF-1CBF-4F76-BC1A-673A52D7CA3F}" sibTransId="{D5CB1F51-C216-4051-BAE8-CFDE6161FAFC}"/>
    <dgm:cxn modelId="{A61BC694-4489-4626-BA2D-05E7742E68E2}" type="presOf" srcId="{5CA78AC5-DA8D-4BAE-9865-7CAC38C929E4}" destId="{39ED74A0-D09E-4448-AB46-A917EEAF7BCB}" srcOrd="0" destOrd="0" presId="urn:microsoft.com/office/officeart/2005/8/layout/hierarchy6"/>
    <dgm:cxn modelId="{ED70D89B-2D1D-4A96-BD88-1E29F63DC20E}" type="presOf" srcId="{3070A0E4-8A78-4858-9306-120030C00A8A}" destId="{3C5F593A-F26F-4496-B4B7-3E5974E4B6E6}" srcOrd="0" destOrd="0" presId="urn:microsoft.com/office/officeart/2005/8/layout/hierarchy6"/>
    <dgm:cxn modelId="{4A4C809C-90E5-42E1-9445-9A9489505BB9}" type="presOf" srcId="{9A64265F-FF59-47F1-A354-D5F3D65667CF}" destId="{4AE3F6D2-4BEB-457E-B149-C372B3FCA0C2}" srcOrd="1" destOrd="0" presId="urn:microsoft.com/office/officeart/2005/8/layout/hierarchy6"/>
    <dgm:cxn modelId="{AC88E6A4-CE5B-4F43-8988-7954D1A64E0B}" type="presOf" srcId="{9A64265F-FF59-47F1-A354-D5F3D65667CF}" destId="{5C30CD96-FED9-4E79-9A69-3336AA051605}" srcOrd="0" destOrd="0" presId="urn:microsoft.com/office/officeart/2005/8/layout/hierarchy6"/>
    <dgm:cxn modelId="{9286A1DA-7980-4CB0-8B20-9FADF8128BCA}" srcId="{822EDA89-9EE6-4263-A4EB-AB0F06B947A2}" destId="{5B18C220-62CD-41F6-B4F2-86D9FDB5CD2A}" srcOrd="2" destOrd="0" parTransId="{7C939843-94D9-49C5-BA12-AED516D18159}" sibTransId="{7D03DEA7-8CB5-4C76-A2E8-A96DA51C59C8}"/>
    <dgm:cxn modelId="{8EAC0EDB-D8DD-4038-9D14-FEEFD79E764F}" srcId="{822EDA89-9EE6-4263-A4EB-AB0F06B947A2}" destId="{3070A0E4-8A78-4858-9306-120030C00A8A}" srcOrd="4" destOrd="0" parTransId="{66673A3C-FAB5-4EB3-8FD5-0BC03B6F9B9F}" sibTransId="{DE1427E1-DBEF-41B2-B2EF-679251969056}"/>
    <dgm:cxn modelId="{C47B4BE5-0312-4548-AAB5-948CF25F5735}" type="presOf" srcId="{5AC8AEA0-26E0-4645-979D-613B8B6BE45B}" destId="{4AFD0CB3-B5EA-478E-B80B-FACB768EFB44}" srcOrd="0" destOrd="0" presId="urn:microsoft.com/office/officeart/2005/8/layout/hierarchy6"/>
    <dgm:cxn modelId="{7F15A3F5-E3A0-4A18-86FE-4205D4D5D16E}" type="presOf" srcId="{822EDA89-9EE6-4263-A4EB-AB0F06B947A2}" destId="{F79763B7-D42F-450C-B99C-F50D8353B242}" srcOrd="0" destOrd="0" presId="urn:microsoft.com/office/officeart/2005/8/layout/hierarchy6"/>
    <dgm:cxn modelId="{6340D548-8F12-4F08-AAD5-51A0BB085AF2}" type="presParOf" srcId="{F79763B7-D42F-450C-B99C-F50D8353B242}" destId="{9B49CBA0-B204-4EBC-89B6-B528CFB78205}" srcOrd="0" destOrd="0" presId="urn:microsoft.com/office/officeart/2005/8/layout/hierarchy6"/>
    <dgm:cxn modelId="{3F9CBA24-DDC4-4979-81C9-9FB47C0BD240}" type="presParOf" srcId="{9B49CBA0-B204-4EBC-89B6-B528CFB78205}" destId="{077ADEB2-9832-4CF4-9968-4971A7A53A98}" srcOrd="0" destOrd="0" presId="urn:microsoft.com/office/officeart/2005/8/layout/hierarchy6"/>
    <dgm:cxn modelId="{C1B5D0EB-B2CB-4EB5-AE34-F273739CE04A}" type="presParOf" srcId="{9B49CBA0-B204-4EBC-89B6-B528CFB78205}" destId="{9B78B1B9-C5FF-4117-8F5D-3E5DD4AAE69B}" srcOrd="1" destOrd="0" presId="urn:microsoft.com/office/officeart/2005/8/layout/hierarchy6"/>
    <dgm:cxn modelId="{1F106778-4793-447A-A40D-DF8C8FE7BCB3}" type="presParOf" srcId="{9B78B1B9-C5FF-4117-8F5D-3E5DD4AAE69B}" destId="{6D5805A7-5342-40EF-8341-0EEB3C47C8CA}" srcOrd="0" destOrd="0" presId="urn:microsoft.com/office/officeart/2005/8/layout/hierarchy6"/>
    <dgm:cxn modelId="{2A527FE3-96F0-4004-8CDE-CCF841AF4BBB}" type="presParOf" srcId="{6D5805A7-5342-40EF-8341-0EEB3C47C8CA}" destId="{21CE737B-BF97-4D4C-B005-A31D392CAFF4}" srcOrd="0" destOrd="0" presId="urn:microsoft.com/office/officeart/2005/8/layout/hierarchy6"/>
    <dgm:cxn modelId="{3D74DAB4-487A-4EAE-A4C0-912128FB1507}" type="presParOf" srcId="{6D5805A7-5342-40EF-8341-0EEB3C47C8CA}" destId="{6FA2784A-95B3-4827-8D96-04A70FA4A1BA}" srcOrd="1" destOrd="0" presId="urn:microsoft.com/office/officeart/2005/8/layout/hierarchy6"/>
    <dgm:cxn modelId="{DD54DEEE-E8E4-4B6E-B7EC-9DA583B38D3B}" type="presParOf" srcId="{6FA2784A-95B3-4827-8D96-04A70FA4A1BA}" destId="{32080189-E9E6-4DDA-8D67-6398D25DAE10}" srcOrd="0" destOrd="0" presId="urn:microsoft.com/office/officeart/2005/8/layout/hierarchy6"/>
    <dgm:cxn modelId="{B3E5B761-BC8F-41BA-B14C-A6FEAB3D6F7F}" type="presParOf" srcId="{6FA2784A-95B3-4827-8D96-04A70FA4A1BA}" destId="{38EF9C6E-9FAF-4E91-8F68-38B694099B51}" srcOrd="1" destOrd="0" presId="urn:microsoft.com/office/officeart/2005/8/layout/hierarchy6"/>
    <dgm:cxn modelId="{5688B4AF-D55E-4070-AD1F-4CA9E21F72E2}" type="presParOf" srcId="{38EF9C6E-9FAF-4E91-8F68-38B694099B51}" destId="{A1A0A68C-4EA5-4955-98F8-FCF727E2B90B}" srcOrd="0" destOrd="0" presId="urn:microsoft.com/office/officeart/2005/8/layout/hierarchy6"/>
    <dgm:cxn modelId="{32F590A1-4419-46F8-8A93-CB202728E647}" type="presParOf" srcId="{38EF9C6E-9FAF-4E91-8F68-38B694099B51}" destId="{813EDD93-1963-45F8-BF40-E10FF083A160}" srcOrd="1" destOrd="0" presId="urn:microsoft.com/office/officeart/2005/8/layout/hierarchy6"/>
    <dgm:cxn modelId="{41228BAA-5B21-4A4D-94EA-A2F942AA1D6D}" type="presParOf" srcId="{813EDD93-1963-45F8-BF40-E10FF083A160}" destId="{39ED74A0-D09E-4448-AB46-A917EEAF7BCB}" srcOrd="0" destOrd="0" presId="urn:microsoft.com/office/officeart/2005/8/layout/hierarchy6"/>
    <dgm:cxn modelId="{B40A059C-F72D-4240-9D46-68D4BD1B8BB4}" type="presParOf" srcId="{813EDD93-1963-45F8-BF40-E10FF083A160}" destId="{ED228404-E8A3-4EE4-B7B3-D7A5B8CBBB56}" srcOrd="1" destOrd="0" presId="urn:microsoft.com/office/officeart/2005/8/layout/hierarchy6"/>
    <dgm:cxn modelId="{04E86510-6207-475E-8874-B0C9FF17359F}" type="presParOf" srcId="{ED228404-E8A3-4EE4-B7B3-D7A5B8CBBB56}" destId="{4AFD0CB3-B5EA-478E-B80B-FACB768EFB44}" srcOrd="0" destOrd="0" presId="urn:microsoft.com/office/officeart/2005/8/layout/hierarchy6"/>
    <dgm:cxn modelId="{0749C0EE-E248-4DCC-A566-66880CA10BBE}" type="presParOf" srcId="{ED228404-E8A3-4EE4-B7B3-D7A5B8CBBB56}" destId="{2D5955E5-D35E-4650-B49D-4FE78BC3E2D6}" srcOrd="1" destOrd="0" presId="urn:microsoft.com/office/officeart/2005/8/layout/hierarchy6"/>
    <dgm:cxn modelId="{11868001-FFD5-44D6-B101-CA123FE1911C}" type="presParOf" srcId="{2D5955E5-D35E-4650-B49D-4FE78BC3E2D6}" destId="{ED224922-C7B5-42AE-A3E9-E4437071B5BC}" srcOrd="0" destOrd="0" presId="urn:microsoft.com/office/officeart/2005/8/layout/hierarchy6"/>
    <dgm:cxn modelId="{0D7D747E-739E-41FA-8033-4E9296B8C912}" type="presParOf" srcId="{2D5955E5-D35E-4650-B49D-4FE78BC3E2D6}" destId="{ED91D54D-E8EF-4EE7-81A1-4167E35CDD16}" srcOrd="1" destOrd="0" presId="urn:microsoft.com/office/officeart/2005/8/layout/hierarchy6"/>
    <dgm:cxn modelId="{E2753662-D160-4DEB-85B3-0C6D689F7D2F}" type="presParOf" srcId="{ED91D54D-E8EF-4EE7-81A1-4167E35CDD16}" destId="{1632CD08-1908-4278-96EE-BB9BEA75207A}" srcOrd="0" destOrd="0" presId="urn:microsoft.com/office/officeart/2005/8/layout/hierarchy6"/>
    <dgm:cxn modelId="{E4A6E317-9240-4ABD-93D4-5F6E3882FB8A}" type="presParOf" srcId="{ED91D54D-E8EF-4EE7-81A1-4167E35CDD16}" destId="{AD0FC0B1-0E03-4271-B8E1-4F5A2D0D64E0}" srcOrd="1" destOrd="0" presId="urn:microsoft.com/office/officeart/2005/8/layout/hierarchy6"/>
    <dgm:cxn modelId="{9BCB6EAD-1BF6-499B-B41B-54A03115ABDA}" type="presParOf" srcId="{AD0FC0B1-0E03-4271-B8E1-4F5A2D0D64E0}" destId="{ED704E22-730C-4925-8452-4506CAC7ABFC}" srcOrd="0" destOrd="0" presId="urn:microsoft.com/office/officeart/2005/8/layout/hierarchy6"/>
    <dgm:cxn modelId="{789F33CE-34A6-4F65-80B4-1587655B1CCE}" type="presParOf" srcId="{AD0FC0B1-0E03-4271-B8E1-4F5A2D0D64E0}" destId="{9171E29B-548E-4326-BE59-6180F4B73E1B}" srcOrd="1" destOrd="0" presId="urn:microsoft.com/office/officeart/2005/8/layout/hierarchy6"/>
    <dgm:cxn modelId="{4262FA2B-A1DC-4FDB-8CC2-DD9E6E4B63CA}" type="presParOf" srcId="{9171E29B-548E-4326-BE59-6180F4B73E1B}" destId="{93A1957A-208F-499F-A483-F6CF2B602441}" srcOrd="0" destOrd="0" presId="urn:microsoft.com/office/officeart/2005/8/layout/hierarchy6"/>
    <dgm:cxn modelId="{0924F93E-5957-4D97-A753-760CED643111}" type="presParOf" srcId="{9171E29B-548E-4326-BE59-6180F4B73E1B}" destId="{C49D88B6-5329-482E-BEDF-38FE83F554F2}" srcOrd="1" destOrd="0" presId="urn:microsoft.com/office/officeart/2005/8/layout/hierarchy6"/>
    <dgm:cxn modelId="{FD2ED9E4-B397-43B9-8A01-889DFA634C5F}" type="presParOf" srcId="{F79763B7-D42F-450C-B99C-F50D8353B242}" destId="{5B8FBF81-0C48-4B82-A107-5F7584102036}" srcOrd="1" destOrd="0" presId="urn:microsoft.com/office/officeart/2005/8/layout/hierarchy6"/>
    <dgm:cxn modelId="{3DC28266-641E-48DA-939E-9A815AC1FDEC}" type="presParOf" srcId="{5B8FBF81-0C48-4B82-A107-5F7584102036}" destId="{F188F253-7CD4-4CFA-87F1-38E5AF4D846D}" srcOrd="0" destOrd="0" presId="urn:microsoft.com/office/officeart/2005/8/layout/hierarchy6"/>
    <dgm:cxn modelId="{BCB12AA7-3112-456D-84AE-7930E137D84B}" type="presParOf" srcId="{F188F253-7CD4-4CFA-87F1-38E5AF4D846D}" destId="{720195B1-9CBF-44EA-8758-1EEDA6C953DB}" srcOrd="0" destOrd="0" presId="urn:microsoft.com/office/officeart/2005/8/layout/hierarchy6"/>
    <dgm:cxn modelId="{396705EE-3B77-45FD-A32E-CEE10A197FD2}" type="presParOf" srcId="{F188F253-7CD4-4CFA-87F1-38E5AF4D846D}" destId="{C03EED94-CDA3-484E-A330-A1A3D5242BCC}" srcOrd="1" destOrd="0" presId="urn:microsoft.com/office/officeart/2005/8/layout/hierarchy6"/>
    <dgm:cxn modelId="{DF9C4C32-F70B-4BF7-A22B-B043EB5B3E59}" type="presParOf" srcId="{5B8FBF81-0C48-4B82-A107-5F7584102036}" destId="{42D7717B-1851-4230-8FCD-2F7D1D4222A5}" srcOrd="1" destOrd="0" presId="urn:microsoft.com/office/officeart/2005/8/layout/hierarchy6"/>
    <dgm:cxn modelId="{0A2B60DF-6AE3-492A-87EF-C83BC21D4FEE}" type="presParOf" srcId="{42D7717B-1851-4230-8FCD-2F7D1D4222A5}" destId="{C37A0D59-EDDF-4385-B826-79C070FB556C}" srcOrd="0" destOrd="0" presId="urn:microsoft.com/office/officeart/2005/8/layout/hierarchy6"/>
    <dgm:cxn modelId="{FE12DB68-413E-4FAB-AB60-0393B84E71CA}" type="presParOf" srcId="{5B8FBF81-0C48-4B82-A107-5F7584102036}" destId="{A44674A5-EC2E-450C-AB9C-D6F455789DBD}" srcOrd="2" destOrd="0" presId="urn:microsoft.com/office/officeart/2005/8/layout/hierarchy6"/>
    <dgm:cxn modelId="{E97E30D5-03D1-4A9C-9A8D-BE6F97E8F102}" type="presParOf" srcId="{A44674A5-EC2E-450C-AB9C-D6F455789DBD}" destId="{6ED23D9F-7B03-4BCC-B5EF-903723D652D7}" srcOrd="0" destOrd="0" presId="urn:microsoft.com/office/officeart/2005/8/layout/hierarchy6"/>
    <dgm:cxn modelId="{57B7B24A-45BC-4BF0-8ADF-F1CA82D86C80}" type="presParOf" srcId="{A44674A5-EC2E-450C-AB9C-D6F455789DBD}" destId="{8606E113-E530-49D6-A8BF-E96AC41DD390}" srcOrd="1" destOrd="0" presId="urn:microsoft.com/office/officeart/2005/8/layout/hierarchy6"/>
    <dgm:cxn modelId="{782E8E4B-17D6-4C73-AFB6-55DFC8FF8326}" type="presParOf" srcId="{5B8FBF81-0C48-4B82-A107-5F7584102036}" destId="{3FAE2E2D-3F6F-4F8D-A448-249ED640865F}" srcOrd="3" destOrd="0" presId="urn:microsoft.com/office/officeart/2005/8/layout/hierarchy6"/>
    <dgm:cxn modelId="{4495269E-164A-4279-AC6E-19F3BF2F89F9}" type="presParOf" srcId="{3FAE2E2D-3F6F-4F8D-A448-249ED640865F}" destId="{7AC547D5-5AC6-4526-B3C5-E04E24A0B0DD}" srcOrd="0" destOrd="0" presId="urn:microsoft.com/office/officeart/2005/8/layout/hierarchy6"/>
    <dgm:cxn modelId="{6BA85D28-11FF-4866-BF0A-492F3A13D05D}" type="presParOf" srcId="{5B8FBF81-0C48-4B82-A107-5F7584102036}" destId="{3DEF5A66-0B1F-45BD-9FA7-7DA91AF8E1E4}" srcOrd="4" destOrd="0" presId="urn:microsoft.com/office/officeart/2005/8/layout/hierarchy6"/>
    <dgm:cxn modelId="{B0DAEC85-0FE6-4E2C-A99B-6FE3E5182EA3}" type="presParOf" srcId="{3DEF5A66-0B1F-45BD-9FA7-7DA91AF8E1E4}" destId="{9F2EA099-39D9-43C2-AA53-91A7E2CD2A33}" srcOrd="0" destOrd="0" presId="urn:microsoft.com/office/officeart/2005/8/layout/hierarchy6"/>
    <dgm:cxn modelId="{093567A6-DE2D-4430-A1AA-E3491EB1989B}" type="presParOf" srcId="{3DEF5A66-0B1F-45BD-9FA7-7DA91AF8E1E4}" destId="{64FCF416-7518-42A9-B447-097BB43CA6EB}" srcOrd="1" destOrd="0" presId="urn:microsoft.com/office/officeart/2005/8/layout/hierarchy6"/>
    <dgm:cxn modelId="{6DBC6DFD-5CBD-48E6-97D7-C08425505BC2}" type="presParOf" srcId="{5B8FBF81-0C48-4B82-A107-5F7584102036}" destId="{C56A52AE-6A97-402E-AD77-8EBF135BB073}" srcOrd="5" destOrd="0" presId="urn:microsoft.com/office/officeart/2005/8/layout/hierarchy6"/>
    <dgm:cxn modelId="{A4DBE03E-20F6-4E86-BE0F-F0FFAE61C496}" type="presParOf" srcId="{C56A52AE-6A97-402E-AD77-8EBF135BB073}" destId="{8738B6D8-A04E-4E02-B7DE-51DB966BC2BE}" srcOrd="0" destOrd="0" presId="urn:microsoft.com/office/officeart/2005/8/layout/hierarchy6"/>
    <dgm:cxn modelId="{B530031D-15F0-45D8-92BD-03B5EDE40D51}" type="presParOf" srcId="{5B8FBF81-0C48-4B82-A107-5F7584102036}" destId="{939795F8-E06D-4C5D-9264-7204718B4799}" srcOrd="6" destOrd="0" presId="urn:microsoft.com/office/officeart/2005/8/layout/hierarchy6"/>
    <dgm:cxn modelId="{D8B7A324-CCA5-449F-96C0-37CFE3239D10}" type="presParOf" srcId="{939795F8-E06D-4C5D-9264-7204718B4799}" destId="{3C5F593A-F26F-4496-B4B7-3E5974E4B6E6}" srcOrd="0" destOrd="0" presId="urn:microsoft.com/office/officeart/2005/8/layout/hierarchy6"/>
    <dgm:cxn modelId="{2D7D63BD-E910-4CA8-A9F7-DBC0C6C1C52A}" type="presParOf" srcId="{939795F8-E06D-4C5D-9264-7204718B4799}" destId="{29ECF7EA-24D1-4171-8565-34DF0ED06538}" srcOrd="1" destOrd="0" presId="urn:microsoft.com/office/officeart/2005/8/layout/hierarchy6"/>
    <dgm:cxn modelId="{ADD9ACA7-2144-4496-B690-0D527861620C}" type="presParOf" srcId="{5B8FBF81-0C48-4B82-A107-5F7584102036}" destId="{30EACF9A-D6E6-462C-B743-F4AF31BD9585}" srcOrd="7" destOrd="0" presId="urn:microsoft.com/office/officeart/2005/8/layout/hierarchy6"/>
    <dgm:cxn modelId="{188D2DAA-330A-451A-A3A1-F9F60D786F67}" type="presParOf" srcId="{30EACF9A-D6E6-462C-B743-F4AF31BD9585}" destId="{4E72914B-71B7-40DE-841E-1961C4FA9CF3}" srcOrd="0" destOrd="0" presId="urn:microsoft.com/office/officeart/2005/8/layout/hierarchy6"/>
    <dgm:cxn modelId="{543A8C5D-1529-4807-9E00-04EA7006FFC0}" type="presParOf" srcId="{5B8FBF81-0C48-4B82-A107-5F7584102036}" destId="{27911033-D4EA-4F79-90BB-75AF8C84DD1F}" srcOrd="8" destOrd="0" presId="urn:microsoft.com/office/officeart/2005/8/layout/hierarchy6"/>
    <dgm:cxn modelId="{36F807F0-230A-4A04-96D1-4A60A3AACB2B}" type="presParOf" srcId="{27911033-D4EA-4F79-90BB-75AF8C84DD1F}" destId="{5C30CD96-FED9-4E79-9A69-3336AA051605}" srcOrd="0" destOrd="0" presId="urn:microsoft.com/office/officeart/2005/8/layout/hierarchy6"/>
    <dgm:cxn modelId="{D6B6F6FA-B348-40BC-ABDB-32EA8A3192DE}" type="presParOf" srcId="{27911033-D4EA-4F79-90BB-75AF8C84DD1F}" destId="{4AE3F6D2-4BEB-457E-B149-C372B3FCA0C2}"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1A916-1446-4F4D-BFDC-DB1134FBDC12}"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2699B51F-CEDB-4F14-8684-3CA22BD143EB}">
      <dgm:prSet phldrT="[Text]"/>
      <dgm:spPr>
        <a:solidFill>
          <a:schemeClr val="accent1">
            <a:lumMod val="50000"/>
          </a:schemeClr>
        </a:solidFill>
      </dgm:spPr>
      <dgm:t>
        <a:bodyPr/>
        <a:lstStyle/>
        <a:p>
          <a:r>
            <a:rPr lang="en-US" b="1"/>
            <a:t>Serverless /API function</a:t>
          </a:r>
          <a:r>
            <a:rPr lang="en-US"/>
            <a:t>: AWS Lambda</a:t>
          </a:r>
        </a:p>
      </dgm:t>
    </dgm:pt>
    <dgm:pt modelId="{9FA91456-EF64-4CB6-8E2C-A8F3E7357A94}" type="parTrans" cxnId="{277768FA-6633-4256-8A04-11296628D72B}">
      <dgm:prSet/>
      <dgm:spPr/>
      <dgm:t>
        <a:bodyPr/>
        <a:lstStyle/>
        <a:p>
          <a:endParaRPr lang="en-US"/>
        </a:p>
      </dgm:t>
    </dgm:pt>
    <dgm:pt modelId="{920FCDC7-4208-4F76-9838-5CC8BE9C9264}" type="sibTrans" cxnId="{277768FA-6633-4256-8A04-11296628D72B}">
      <dgm:prSet/>
      <dgm:spPr/>
      <dgm:t>
        <a:bodyPr/>
        <a:lstStyle/>
        <a:p>
          <a:endParaRPr lang="en-US"/>
        </a:p>
      </dgm:t>
    </dgm:pt>
    <dgm:pt modelId="{1AF78239-7D2C-4479-9E2D-25B2C7CC2C21}">
      <dgm:prSet phldrT="[Text]"/>
      <dgm:spPr>
        <a:solidFill>
          <a:schemeClr val="accent1">
            <a:lumMod val="50000"/>
          </a:schemeClr>
        </a:solidFill>
      </dgm:spPr>
      <dgm:t>
        <a:bodyPr/>
        <a:lstStyle/>
        <a:p>
          <a:r>
            <a:rPr lang="en-US"/>
            <a:t>Restful API to ensure </a:t>
          </a:r>
          <a:r>
            <a:rPr lang="en-US" b="1"/>
            <a:t>HIPAA</a:t>
          </a:r>
          <a:r>
            <a:rPr lang="en-US"/>
            <a:t> security</a:t>
          </a:r>
        </a:p>
      </dgm:t>
    </dgm:pt>
    <dgm:pt modelId="{6FB332C6-266C-4BD9-A6E0-FCAF20888A0C}" type="parTrans" cxnId="{D49E3450-0B65-47A3-A7D2-E5A8DDAB9978}">
      <dgm:prSet/>
      <dgm:spPr/>
      <dgm:t>
        <a:bodyPr/>
        <a:lstStyle/>
        <a:p>
          <a:endParaRPr lang="en-US"/>
        </a:p>
      </dgm:t>
    </dgm:pt>
    <dgm:pt modelId="{A9F37902-D80B-4911-A0D6-3DA563D4B330}" type="sibTrans" cxnId="{D49E3450-0B65-47A3-A7D2-E5A8DDAB9978}">
      <dgm:prSet/>
      <dgm:spPr/>
      <dgm:t>
        <a:bodyPr/>
        <a:lstStyle/>
        <a:p>
          <a:endParaRPr lang="en-US"/>
        </a:p>
      </dgm:t>
    </dgm:pt>
    <dgm:pt modelId="{E2AFCB56-7106-409E-8D0D-1A80106736E3}">
      <dgm:prSet phldrT="[Text]"/>
      <dgm:spPr>
        <a:solidFill>
          <a:schemeClr val="accent1">
            <a:lumMod val="50000"/>
          </a:schemeClr>
        </a:solidFill>
      </dgm:spPr>
      <dgm:t>
        <a:bodyPr/>
        <a:lstStyle/>
        <a:p>
          <a:r>
            <a:rPr lang="en-US"/>
            <a:t>Java</a:t>
          </a:r>
        </a:p>
      </dgm:t>
    </dgm:pt>
    <dgm:pt modelId="{02C8E995-941F-4527-8AFE-B8C2DBAE434F}" type="parTrans" cxnId="{35E39956-55BA-400F-853C-B74F8DBBE509}">
      <dgm:prSet/>
      <dgm:spPr/>
      <dgm:t>
        <a:bodyPr/>
        <a:lstStyle/>
        <a:p>
          <a:endParaRPr lang="en-US"/>
        </a:p>
      </dgm:t>
    </dgm:pt>
    <dgm:pt modelId="{56DEB58C-5363-4924-BAFA-A7DD7208FA2C}" type="sibTrans" cxnId="{35E39956-55BA-400F-853C-B74F8DBBE509}">
      <dgm:prSet/>
      <dgm:spPr/>
      <dgm:t>
        <a:bodyPr/>
        <a:lstStyle/>
        <a:p>
          <a:endParaRPr lang="en-US"/>
        </a:p>
      </dgm:t>
    </dgm:pt>
    <dgm:pt modelId="{3B17E951-7539-40DC-B362-F5CDBC277F0C}">
      <dgm:prSet phldrT="[Text]"/>
      <dgm:spPr>
        <a:solidFill>
          <a:schemeClr val="accent1">
            <a:lumMod val="50000"/>
          </a:schemeClr>
        </a:solidFill>
      </dgm:spPr>
      <dgm:t>
        <a:bodyPr/>
        <a:lstStyle/>
        <a:p>
          <a:r>
            <a:rPr lang="en-US" b="1"/>
            <a:t>Database</a:t>
          </a:r>
          <a:r>
            <a:rPr lang="en-US"/>
            <a:t>: AWS </a:t>
          </a:r>
          <a:r>
            <a:rPr lang="en-US">
              <a:latin typeface="Calibri Light" panose="020F0302020204030204"/>
            </a:rPr>
            <a:t>DynamoDB</a:t>
          </a:r>
          <a:endParaRPr lang="en-US"/>
        </a:p>
      </dgm:t>
    </dgm:pt>
    <dgm:pt modelId="{E9DC54F3-B173-4430-9ACE-2CDB2CE12B52}" type="parTrans" cxnId="{1D0AE9A4-9366-4CFF-BE13-9694FBD21CDA}">
      <dgm:prSet/>
      <dgm:spPr/>
      <dgm:t>
        <a:bodyPr/>
        <a:lstStyle/>
        <a:p>
          <a:endParaRPr lang="en-US"/>
        </a:p>
      </dgm:t>
    </dgm:pt>
    <dgm:pt modelId="{9AC7ECDD-A42A-48D6-8525-F9CB43373878}" type="sibTrans" cxnId="{1D0AE9A4-9366-4CFF-BE13-9694FBD21CDA}">
      <dgm:prSet/>
      <dgm:spPr/>
      <dgm:t>
        <a:bodyPr/>
        <a:lstStyle/>
        <a:p>
          <a:endParaRPr lang="en-US"/>
        </a:p>
      </dgm:t>
    </dgm:pt>
    <dgm:pt modelId="{A678D1B8-CDE1-4B80-A381-BE90036704BF}">
      <dgm:prSet phldrT="[Text]"/>
      <dgm:spPr>
        <a:solidFill>
          <a:schemeClr val="accent1">
            <a:lumMod val="50000"/>
          </a:schemeClr>
        </a:solidFill>
      </dgm:spPr>
      <dgm:t>
        <a:bodyPr/>
        <a:lstStyle/>
        <a:p>
          <a:r>
            <a:rPr lang="en-US"/>
            <a:t>Database that serves/stores data from the app</a:t>
          </a:r>
        </a:p>
      </dgm:t>
    </dgm:pt>
    <dgm:pt modelId="{DDC62647-6860-4DCA-9AF9-8B01D8C345B7}" type="parTrans" cxnId="{EF2C7A41-DC38-406B-995A-BC194F3BB04F}">
      <dgm:prSet/>
      <dgm:spPr/>
      <dgm:t>
        <a:bodyPr/>
        <a:lstStyle/>
        <a:p>
          <a:endParaRPr lang="en-US"/>
        </a:p>
      </dgm:t>
    </dgm:pt>
    <dgm:pt modelId="{FB0C0E6A-AA61-4CFD-AE7E-D66469D6AEE8}" type="sibTrans" cxnId="{EF2C7A41-DC38-406B-995A-BC194F3BB04F}">
      <dgm:prSet/>
      <dgm:spPr/>
      <dgm:t>
        <a:bodyPr/>
        <a:lstStyle/>
        <a:p>
          <a:endParaRPr lang="en-US"/>
        </a:p>
      </dgm:t>
    </dgm:pt>
    <dgm:pt modelId="{C8476665-0375-4C15-8615-0C2C55A9623E}">
      <dgm:prSet phldrT="[Text]"/>
      <dgm:spPr>
        <a:solidFill>
          <a:schemeClr val="accent1">
            <a:lumMod val="50000"/>
          </a:schemeClr>
        </a:solidFill>
      </dgm:spPr>
      <dgm:t>
        <a:bodyPr/>
        <a:lstStyle/>
        <a:p>
          <a:r>
            <a:rPr lang="en-US"/>
            <a:t>Java</a:t>
          </a:r>
        </a:p>
      </dgm:t>
    </dgm:pt>
    <dgm:pt modelId="{2D5430BD-C0BB-49CE-AF7B-269EC341ABEB}" type="parTrans" cxnId="{8BA17C3D-4960-4C75-8D70-03B541EF982F}">
      <dgm:prSet/>
      <dgm:spPr/>
      <dgm:t>
        <a:bodyPr/>
        <a:lstStyle/>
        <a:p>
          <a:endParaRPr lang="en-US"/>
        </a:p>
      </dgm:t>
    </dgm:pt>
    <dgm:pt modelId="{EBCD99B1-0B12-4029-A9DC-BFBB9E3EDE91}" type="sibTrans" cxnId="{8BA17C3D-4960-4C75-8D70-03B541EF982F}">
      <dgm:prSet/>
      <dgm:spPr/>
      <dgm:t>
        <a:bodyPr/>
        <a:lstStyle/>
        <a:p>
          <a:endParaRPr lang="en-US"/>
        </a:p>
      </dgm:t>
    </dgm:pt>
    <dgm:pt modelId="{45E38EEF-BA0F-493F-BC10-4CBA171AE910}">
      <dgm:prSet phldrT="[Text]"/>
      <dgm:spPr>
        <a:solidFill>
          <a:schemeClr val="accent1">
            <a:lumMod val="50000"/>
          </a:schemeClr>
        </a:solidFill>
      </dgm:spPr>
      <dgm:t>
        <a:bodyPr/>
        <a:lstStyle/>
        <a:p>
          <a:r>
            <a:rPr lang="en-US" b="1"/>
            <a:t>Web portal: </a:t>
          </a:r>
          <a:r>
            <a:rPr lang="en-US"/>
            <a:t>AWS Amplify</a:t>
          </a:r>
        </a:p>
      </dgm:t>
    </dgm:pt>
    <dgm:pt modelId="{195DA534-C9B1-4D9C-B945-2A9C162EEA6E}" type="sibTrans" cxnId="{590947A0-BEB9-4084-AA4E-1288E302ED16}">
      <dgm:prSet/>
      <dgm:spPr/>
      <dgm:t>
        <a:bodyPr/>
        <a:lstStyle/>
        <a:p>
          <a:endParaRPr lang="en-US"/>
        </a:p>
      </dgm:t>
    </dgm:pt>
    <dgm:pt modelId="{4A18B287-44FD-46F6-A374-0900092ACCB9}" type="parTrans" cxnId="{590947A0-BEB9-4084-AA4E-1288E302ED16}">
      <dgm:prSet/>
      <dgm:spPr/>
      <dgm:t>
        <a:bodyPr/>
        <a:lstStyle/>
        <a:p>
          <a:endParaRPr lang="en-US"/>
        </a:p>
      </dgm:t>
    </dgm:pt>
    <dgm:pt modelId="{EB79BF63-9F6A-4BE1-B4D8-3A133CE55623}">
      <dgm:prSet phldrT="[Text]"/>
      <dgm:spPr>
        <a:solidFill>
          <a:schemeClr val="accent1">
            <a:lumMod val="50000"/>
          </a:schemeClr>
        </a:solidFill>
      </dgm:spPr>
      <dgm:t>
        <a:bodyPr/>
        <a:lstStyle/>
        <a:p>
          <a:r>
            <a:rPr lang="en-US"/>
            <a:t>Client facing portal</a:t>
          </a:r>
        </a:p>
      </dgm:t>
    </dgm:pt>
    <dgm:pt modelId="{55482E85-57FB-4B5A-80D9-EE80DADA5BA0}" type="sibTrans" cxnId="{1ED11D0F-7089-473C-82FE-9BEEF7A5507C}">
      <dgm:prSet/>
      <dgm:spPr/>
      <dgm:t>
        <a:bodyPr/>
        <a:lstStyle/>
        <a:p>
          <a:endParaRPr lang="en-US"/>
        </a:p>
      </dgm:t>
    </dgm:pt>
    <dgm:pt modelId="{BFC52077-68F5-4568-B210-C0D64F7026B0}" type="parTrans" cxnId="{1ED11D0F-7089-473C-82FE-9BEEF7A5507C}">
      <dgm:prSet/>
      <dgm:spPr/>
      <dgm:t>
        <a:bodyPr/>
        <a:lstStyle/>
        <a:p>
          <a:endParaRPr lang="en-US"/>
        </a:p>
      </dgm:t>
    </dgm:pt>
    <dgm:pt modelId="{A30C41AD-A38C-4557-BF5D-14AE098C5A8F}">
      <dgm:prSet phldrT="[Text]"/>
      <dgm:spPr>
        <a:solidFill>
          <a:schemeClr val="accent1">
            <a:lumMod val="50000"/>
          </a:schemeClr>
        </a:solidFill>
      </dgm:spPr>
      <dgm:t>
        <a:bodyPr/>
        <a:lstStyle/>
        <a:p>
          <a:r>
            <a:rPr lang="en-US"/>
            <a:t>JavaScript</a:t>
          </a:r>
        </a:p>
      </dgm:t>
    </dgm:pt>
    <dgm:pt modelId="{C547478A-8E1B-463E-B4AB-A47E5101CC9C}" type="sibTrans" cxnId="{DDB22896-0F1F-4370-97C7-5F6C80807AA8}">
      <dgm:prSet/>
      <dgm:spPr/>
      <dgm:t>
        <a:bodyPr/>
        <a:lstStyle/>
        <a:p>
          <a:endParaRPr lang="en-US"/>
        </a:p>
      </dgm:t>
    </dgm:pt>
    <dgm:pt modelId="{C404A545-1821-4E0C-AA5B-D0368CCD745E}" type="parTrans" cxnId="{DDB22896-0F1F-4370-97C7-5F6C80807AA8}">
      <dgm:prSet/>
      <dgm:spPr/>
      <dgm:t>
        <a:bodyPr/>
        <a:lstStyle/>
        <a:p>
          <a:endParaRPr lang="en-US"/>
        </a:p>
      </dgm:t>
    </dgm:pt>
    <dgm:pt modelId="{C4BAA1D7-E97A-402E-A0F5-748EDE4D817E}" type="pres">
      <dgm:prSet presAssocID="{8A41A916-1446-4F4D-BFDC-DB1134FBDC12}" presName="linear" presStyleCnt="0">
        <dgm:presLayoutVars>
          <dgm:dir/>
          <dgm:resizeHandles val="exact"/>
        </dgm:presLayoutVars>
      </dgm:prSet>
      <dgm:spPr/>
    </dgm:pt>
    <dgm:pt modelId="{99DC272B-5CF7-49D9-AD79-FB04CC483BB5}" type="pres">
      <dgm:prSet presAssocID="{45E38EEF-BA0F-493F-BC10-4CBA171AE910}" presName="comp" presStyleCnt="0"/>
      <dgm:spPr/>
    </dgm:pt>
    <dgm:pt modelId="{3BE68AD8-5114-44C4-91F5-FE571468E180}" type="pres">
      <dgm:prSet presAssocID="{45E38EEF-BA0F-493F-BC10-4CBA171AE910}" presName="box" presStyleLbl="node1" presStyleIdx="0" presStyleCnt="3" custLinFactNeighborY="-4620"/>
      <dgm:spPr/>
    </dgm:pt>
    <dgm:pt modelId="{985F53DD-48A6-41D5-BCE8-54C916DD3A90}" type="pres">
      <dgm:prSet presAssocID="{45E38EEF-BA0F-493F-BC10-4CBA171AE910}" presName="img" presStyleLbl="fgImgPlace1" presStyleIdx="0" presStyleCnt="3"/>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t="-1000" b="-1000"/>
          </a:stretch>
        </a:blipFill>
      </dgm:spPr>
    </dgm:pt>
    <dgm:pt modelId="{AE2DE469-F5F6-442D-964E-D49CB93C9FE0}" type="pres">
      <dgm:prSet presAssocID="{45E38EEF-BA0F-493F-BC10-4CBA171AE910}" presName="text" presStyleLbl="node1" presStyleIdx="0" presStyleCnt="3">
        <dgm:presLayoutVars>
          <dgm:bulletEnabled val="1"/>
        </dgm:presLayoutVars>
      </dgm:prSet>
      <dgm:spPr/>
    </dgm:pt>
    <dgm:pt modelId="{B4CEA6CB-3AAD-4DBB-9FD7-F921012A166F}" type="pres">
      <dgm:prSet presAssocID="{195DA534-C9B1-4D9C-B945-2A9C162EEA6E}" presName="spacer" presStyleCnt="0"/>
      <dgm:spPr/>
    </dgm:pt>
    <dgm:pt modelId="{A8EB7A3B-6258-4ADA-8491-CC547E6BFAD2}" type="pres">
      <dgm:prSet presAssocID="{2699B51F-CEDB-4F14-8684-3CA22BD143EB}" presName="comp" presStyleCnt="0"/>
      <dgm:spPr/>
    </dgm:pt>
    <dgm:pt modelId="{5FE98F46-6C03-46C0-BD1B-D9D0EA4F97CA}" type="pres">
      <dgm:prSet presAssocID="{2699B51F-CEDB-4F14-8684-3CA22BD143EB}" presName="box" presStyleLbl="node1" presStyleIdx="1" presStyleCnt="3"/>
      <dgm:spPr/>
    </dgm:pt>
    <dgm:pt modelId="{29EBE126-AD68-4BAE-AA10-DEEFD9807032}" type="pres">
      <dgm:prSet presAssocID="{2699B51F-CEDB-4F14-8684-3CA22BD143EB}" presName="img" presStyleLbl="fgImgPlace1" presStyleIdx="1" presStyleCnt="3"/>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l="-1000" r="-1000"/>
          </a:stretch>
        </a:blipFill>
      </dgm:spPr>
    </dgm:pt>
    <dgm:pt modelId="{BBF2D440-B55D-40BB-928E-EAD6676EA8A5}" type="pres">
      <dgm:prSet presAssocID="{2699B51F-CEDB-4F14-8684-3CA22BD143EB}" presName="text" presStyleLbl="node1" presStyleIdx="1" presStyleCnt="3">
        <dgm:presLayoutVars>
          <dgm:bulletEnabled val="1"/>
        </dgm:presLayoutVars>
      </dgm:prSet>
      <dgm:spPr/>
    </dgm:pt>
    <dgm:pt modelId="{43F9480E-DEC5-4F8F-AB02-A06E25217900}" type="pres">
      <dgm:prSet presAssocID="{920FCDC7-4208-4F76-9838-5CC8BE9C9264}" presName="spacer" presStyleCnt="0"/>
      <dgm:spPr/>
    </dgm:pt>
    <dgm:pt modelId="{4405EA46-AFF9-4208-80A0-2442EBB27848}" type="pres">
      <dgm:prSet presAssocID="{3B17E951-7539-40DC-B362-F5CDBC277F0C}" presName="comp" presStyleCnt="0"/>
      <dgm:spPr/>
    </dgm:pt>
    <dgm:pt modelId="{0741723E-D11C-489F-A834-F73E70A8EF9B}" type="pres">
      <dgm:prSet presAssocID="{3B17E951-7539-40DC-B362-F5CDBC277F0C}" presName="box" presStyleLbl="node1" presStyleIdx="2" presStyleCnt="3"/>
      <dgm:spPr/>
    </dgm:pt>
    <dgm:pt modelId="{3E6CD3C3-AEAB-46E8-92F1-31D292E3CC72}" type="pres">
      <dgm:prSet presAssocID="{3B17E951-7539-40DC-B362-F5CDBC277F0C}" presName="img" presStyleLbl="fgImgPlace1" presStyleIdx="2" presStyleCnt="3"/>
      <dgm:spPr>
        <a:blipFill dpi="0" rotWithShape="1">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l="-2264" t="-9653" r="2264" b="1653"/>
          </a:stretch>
        </a:blipFill>
      </dgm:spPr>
    </dgm:pt>
    <dgm:pt modelId="{DB080E72-C71F-43DA-BAA2-D22D6F2CE443}" type="pres">
      <dgm:prSet presAssocID="{3B17E951-7539-40DC-B362-F5CDBC277F0C}" presName="text" presStyleLbl="node1" presStyleIdx="2" presStyleCnt="3">
        <dgm:presLayoutVars>
          <dgm:bulletEnabled val="1"/>
        </dgm:presLayoutVars>
      </dgm:prSet>
      <dgm:spPr/>
    </dgm:pt>
  </dgm:ptLst>
  <dgm:cxnLst>
    <dgm:cxn modelId="{C4B0900C-A154-4593-8302-F5D3192020D2}" type="presOf" srcId="{E2AFCB56-7106-409E-8D0D-1A80106736E3}" destId="{BBF2D440-B55D-40BB-928E-EAD6676EA8A5}" srcOrd="1" destOrd="2" presId="urn:microsoft.com/office/officeart/2005/8/layout/vList4"/>
    <dgm:cxn modelId="{1ED11D0F-7089-473C-82FE-9BEEF7A5507C}" srcId="{45E38EEF-BA0F-493F-BC10-4CBA171AE910}" destId="{EB79BF63-9F6A-4BE1-B4D8-3A133CE55623}" srcOrd="0" destOrd="0" parTransId="{BFC52077-68F5-4568-B210-C0D64F7026B0}" sibTransId="{55482E85-57FB-4B5A-80D9-EE80DADA5BA0}"/>
    <dgm:cxn modelId="{8BA17C3D-4960-4C75-8D70-03B541EF982F}" srcId="{3B17E951-7539-40DC-B362-F5CDBC277F0C}" destId="{C8476665-0375-4C15-8615-0C2C55A9623E}" srcOrd="1" destOrd="0" parTransId="{2D5430BD-C0BB-49CE-AF7B-269EC341ABEB}" sibTransId="{EBCD99B1-0B12-4029-A9DC-BFBB9E3EDE91}"/>
    <dgm:cxn modelId="{EF2C7A41-DC38-406B-995A-BC194F3BB04F}" srcId="{3B17E951-7539-40DC-B362-F5CDBC277F0C}" destId="{A678D1B8-CDE1-4B80-A381-BE90036704BF}" srcOrd="0" destOrd="0" parTransId="{DDC62647-6860-4DCA-9AF9-8B01D8C345B7}" sibTransId="{FB0C0E6A-AA61-4CFD-AE7E-D66469D6AEE8}"/>
    <dgm:cxn modelId="{204AFD42-2488-4289-87C9-58F1B7BE8E8A}" type="presOf" srcId="{2699B51F-CEDB-4F14-8684-3CA22BD143EB}" destId="{5FE98F46-6C03-46C0-BD1B-D9D0EA4F97CA}" srcOrd="0" destOrd="0" presId="urn:microsoft.com/office/officeart/2005/8/layout/vList4"/>
    <dgm:cxn modelId="{09E68C43-AE7D-4EAE-A3E0-DDD1D2D7D9E7}" type="presOf" srcId="{A678D1B8-CDE1-4B80-A381-BE90036704BF}" destId="{0741723E-D11C-489F-A834-F73E70A8EF9B}" srcOrd="0" destOrd="1" presId="urn:microsoft.com/office/officeart/2005/8/layout/vList4"/>
    <dgm:cxn modelId="{612E1345-EB2C-4383-9F86-F38DB49E2A21}" type="presOf" srcId="{1AF78239-7D2C-4479-9E2D-25B2C7CC2C21}" destId="{BBF2D440-B55D-40BB-928E-EAD6676EA8A5}" srcOrd="1" destOrd="1" presId="urn:microsoft.com/office/officeart/2005/8/layout/vList4"/>
    <dgm:cxn modelId="{D49E3450-0B65-47A3-A7D2-E5A8DDAB9978}" srcId="{2699B51F-CEDB-4F14-8684-3CA22BD143EB}" destId="{1AF78239-7D2C-4479-9E2D-25B2C7CC2C21}" srcOrd="0" destOrd="0" parTransId="{6FB332C6-266C-4BD9-A6E0-FCAF20888A0C}" sibTransId="{A9F37902-D80B-4911-A0D6-3DA563D4B330}"/>
    <dgm:cxn modelId="{35E39956-55BA-400F-853C-B74F8DBBE509}" srcId="{2699B51F-CEDB-4F14-8684-3CA22BD143EB}" destId="{E2AFCB56-7106-409E-8D0D-1A80106736E3}" srcOrd="1" destOrd="0" parTransId="{02C8E995-941F-4527-8AFE-B8C2DBAE434F}" sibTransId="{56DEB58C-5363-4924-BAFA-A7DD7208FA2C}"/>
    <dgm:cxn modelId="{AC27E079-DEAC-4140-B7B9-4E2F23FE2B1D}" type="presOf" srcId="{A30C41AD-A38C-4557-BF5D-14AE098C5A8F}" destId="{3BE68AD8-5114-44C4-91F5-FE571468E180}" srcOrd="0" destOrd="2" presId="urn:microsoft.com/office/officeart/2005/8/layout/vList4"/>
    <dgm:cxn modelId="{AD288195-907A-4189-86B3-192954A64AA0}" type="presOf" srcId="{8A41A916-1446-4F4D-BFDC-DB1134FBDC12}" destId="{C4BAA1D7-E97A-402E-A0F5-748EDE4D817E}" srcOrd="0" destOrd="0" presId="urn:microsoft.com/office/officeart/2005/8/layout/vList4"/>
    <dgm:cxn modelId="{AE9DD595-7833-411B-BC99-7C1A872545B1}" type="presOf" srcId="{45E38EEF-BA0F-493F-BC10-4CBA171AE910}" destId="{AE2DE469-F5F6-442D-964E-D49CB93C9FE0}" srcOrd="1" destOrd="0" presId="urn:microsoft.com/office/officeart/2005/8/layout/vList4"/>
    <dgm:cxn modelId="{DDB22896-0F1F-4370-97C7-5F6C80807AA8}" srcId="{45E38EEF-BA0F-493F-BC10-4CBA171AE910}" destId="{A30C41AD-A38C-4557-BF5D-14AE098C5A8F}" srcOrd="1" destOrd="0" parTransId="{C404A545-1821-4E0C-AA5B-D0368CCD745E}" sibTransId="{C547478A-8E1B-463E-B4AB-A47E5101CC9C}"/>
    <dgm:cxn modelId="{AD6B4096-5C39-4E0E-9B6E-989D3B4ADB22}" type="presOf" srcId="{45E38EEF-BA0F-493F-BC10-4CBA171AE910}" destId="{3BE68AD8-5114-44C4-91F5-FE571468E180}" srcOrd="0" destOrd="0" presId="urn:microsoft.com/office/officeart/2005/8/layout/vList4"/>
    <dgm:cxn modelId="{1A8AFB99-25FB-4D45-A4B2-13AA112E2FFC}" type="presOf" srcId="{1AF78239-7D2C-4479-9E2D-25B2C7CC2C21}" destId="{5FE98F46-6C03-46C0-BD1B-D9D0EA4F97CA}" srcOrd="0" destOrd="1" presId="urn:microsoft.com/office/officeart/2005/8/layout/vList4"/>
    <dgm:cxn modelId="{590947A0-BEB9-4084-AA4E-1288E302ED16}" srcId="{8A41A916-1446-4F4D-BFDC-DB1134FBDC12}" destId="{45E38EEF-BA0F-493F-BC10-4CBA171AE910}" srcOrd="0" destOrd="0" parTransId="{4A18B287-44FD-46F6-A374-0900092ACCB9}" sibTransId="{195DA534-C9B1-4D9C-B945-2A9C162EEA6E}"/>
    <dgm:cxn modelId="{8D853AA2-F8F6-4C91-A41E-B09ECE51691A}" type="presOf" srcId="{C8476665-0375-4C15-8615-0C2C55A9623E}" destId="{0741723E-D11C-489F-A834-F73E70A8EF9B}" srcOrd="0" destOrd="2" presId="urn:microsoft.com/office/officeart/2005/8/layout/vList4"/>
    <dgm:cxn modelId="{1D0AE9A4-9366-4CFF-BE13-9694FBD21CDA}" srcId="{8A41A916-1446-4F4D-BFDC-DB1134FBDC12}" destId="{3B17E951-7539-40DC-B362-F5CDBC277F0C}" srcOrd="2" destOrd="0" parTransId="{E9DC54F3-B173-4430-9ACE-2CDB2CE12B52}" sibTransId="{9AC7ECDD-A42A-48D6-8525-F9CB43373878}"/>
    <dgm:cxn modelId="{DA7436AC-5D76-46A8-B1F7-37F9C4630FCD}" type="presOf" srcId="{3B17E951-7539-40DC-B362-F5CDBC277F0C}" destId="{0741723E-D11C-489F-A834-F73E70A8EF9B}" srcOrd="0" destOrd="0" presId="urn:microsoft.com/office/officeart/2005/8/layout/vList4"/>
    <dgm:cxn modelId="{EC08CBB0-F4D7-4366-A567-51D27006144A}" type="presOf" srcId="{A30C41AD-A38C-4557-BF5D-14AE098C5A8F}" destId="{AE2DE469-F5F6-442D-964E-D49CB93C9FE0}" srcOrd="1" destOrd="2" presId="urn:microsoft.com/office/officeart/2005/8/layout/vList4"/>
    <dgm:cxn modelId="{9B7350B7-4A9A-4A59-A786-223F60598DED}" type="presOf" srcId="{EB79BF63-9F6A-4BE1-B4D8-3A133CE55623}" destId="{3BE68AD8-5114-44C4-91F5-FE571468E180}" srcOrd="0" destOrd="1" presId="urn:microsoft.com/office/officeart/2005/8/layout/vList4"/>
    <dgm:cxn modelId="{B9DCEAD5-34FC-4ED1-BAC6-529E2738CF39}" type="presOf" srcId="{EB79BF63-9F6A-4BE1-B4D8-3A133CE55623}" destId="{AE2DE469-F5F6-442D-964E-D49CB93C9FE0}" srcOrd="1" destOrd="1" presId="urn:microsoft.com/office/officeart/2005/8/layout/vList4"/>
    <dgm:cxn modelId="{B8A622D8-A723-4A53-893B-B9DAA4A8DB03}" type="presOf" srcId="{E2AFCB56-7106-409E-8D0D-1A80106736E3}" destId="{5FE98F46-6C03-46C0-BD1B-D9D0EA4F97CA}" srcOrd="0" destOrd="2" presId="urn:microsoft.com/office/officeart/2005/8/layout/vList4"/>
    <dgm:cxn modelId="{DEAFF2DC-3C05-46C7-95E6-1CA8C090A4C9}" type="presOf" srcId="{2699B51F-CEDB-4F14-8684-3CA22BD143EB}" destId="{BBF2D440-B55D-40BB-928E-EAD6676EA8A5}" srcOrd="1" destOrd="0" presId="urn:microsoft.com/office/officeart/2005/8/layout/vList4"/>
    <dgm:cxn modelId="{9DEEBAEF-8018-47F7-830F-32396F1D39A5}" type="presOf" srcId="{C8476665-0375-4C15-8615-0C2C55A9623E}" destId="{DB080E72-C71F-43DA-BAA2-D22D6F2CE443}" srcOrd="1" destOrd="2" presId="urn:microsoft.com/office/officeart/2005/8/layout/vList4"/>
    <dgm:cxn modelId="{275573F4-D288-4F89-8B55-65BB90570615}" type="presOf" srcId="{A678D1B8-CDE1-4B80-A381-BE90036704BF}" destId="{DB080E72-C71F-43DA-BAA2-D22D6F2CE443}" srcOrd="1" destOrd="1" presId="urn:microsoft.com/office/officeart/2005/8/layout/vList4"/>
    <dgm:cxn modelId="{8A923CF5-AFD0-4BA5-A50B-05A55D46AB7C}" type="presOf" srcId="{3B17E951-7539-40DC-B362-F5CDBC277F0C}" destId="{DB080E72-C71F-43DA-BAA2-D22D6F2CE443}" srcOrd="1" destOrd="0" presId="urn:microsoft.com/office/officeart/2005/8/layout/vList4"/>
    <dgm:cxn modelId="{277768FA-6633-4256-8A04-11296628D72B}" srcId="{8A41A916-1446-4F4D-BFDC-DB1134FBDC12}" destId="{2699B51F-CEDB-4F14-8684-3CA22BD143EB}" srcOrd="1" destOrd="0" parTransId="{9FA91456-EF64-4CB6-8E2C-A8F3E7357A94}" sibTransId="{920FCDC7-4208-4F76-9838-5CC8BE9C9264}"/>
    <dgm:cxn modelId="{E388A0FB-FB8F-4D3B-8677-8CBF25D26894}" type="presParOf" srcId="{C4BAA1D7-E97A-402E-A0F5-748EDE4D817E}" destId="{99DC272B-5CF7-49D9-AD79-FB04CC483BB5}" srcOrd="0" destOrd="0" presId="urn:microsoft.com/office/officeart/2005/8/layout/vList4"/>
    <dgm:cxn modelId="{97585AE7-B854-467E-8CC4-CC75131B00D7}" type="presParOf" srcId="{99DC272B-5CF7-49D9-AD79-FB04CC483BB5}" destId="{3BE68AD8-5114-44C4-91F5-FE571468E180}" srcOrd="0" destOrd="0" presId="urn:microsoft.com/office/officeart/2005/8/layout/vList4"/>
    <dgm:cxn modelId="{6E692EE4-187F-4555-854D-EEDFEF2B6FDE}" type="presParOf" srcId="{99DC272B-5CF7-49D9-AD79-FB04CC483BB5}" destId="{985F53DD-48A6-41D5-BCE8-54C916DD3A90}" srcOrd="1" destOrd="0" presId="urn:microsoft.com/office/officeart/2005/8/layout/vList4"/>
    <dgm:cxn modelId="{FBB602DA-3C4B-4515-A5B3-A9472588598B}" type="presParOf" srcId="{99DC272B-5CF7-49D9-AD79-FB04CC483BB5}" destId="{AE2DE469-F5F6-442D-964E-D49CB93C9FE0}" srcOrd="2" destOrd="0" presId="urn:microsoft.com/office/officeart/2005/8/layout/vList4"/>
    <dgm:cxn modelId="{0E248956-A97E-42D2-9C45-25CE79CB14AE}" type="presParOf" srcId="{C4BAA1D7-E97A-402E-A0F5-748EDE4D817E}" destId="{B4CEA6CB-3AAD-4DBB-9FD7-F921012A166F}" srcOrd="1" destOrd="0" presId="urn:microsoft.com/office/officeart/2005/8/layout/vList4"/>
    <dgm:cxn modelId="{1BED5E95-08BB-4CDB-B656-090CFF7473AC}" type="presParOf" srcId="{C4BAA1D7-E97A-402E-A0F5-748EDE4D817E}" destId="{A8EB7A3B-6258-4ADA-8491-CC547E6BFAD2}" srcOrd="2" destOrd="0" presId="urn:microsoft.com/office/officeart/2005/8/layout/vList4"/>
    <dgm:cxn modelId="{CBE0450A-70A6-4D58-AB33-619B2250D562}" type="presParOf" srcId="{A8EB7A3B-6258-4ADA-8491-CC547E6BFAD2}" destId="{5FE98F46-6C03-46C0-BD1B-D9D0EA4F97CA}" srcOrd="0" destOrd="0" presId="urn:microsoft.com/office/officeart/2005/8/layout/vList4"/>
    <dgm:cxn modelId="{AFBF6DB4-BFBF-495D-99F3-14FD75C508A2}" type="presParOf" srcId="{A8EB7A3B-6258-4ADA-8491-CC547E6BFAD2}" destId="{29EBE126-AD68-4BAE-AA10-DEEFD9807032}" srcOrd="1" destOrd="0" presId="urn:microsoft.com/office/officeart/2005/8/layout/vList4"/>
    <dgm:cxn modelId="{EBEF059C-0636-4685-A032-85CC1DE8FAF3}" type="presParOf" srcId="{A8EB7A3B-6258-4ADA-8491-CC547E6BFAD2}" destId="{BBF2D440-B55D-40BB-928E-EAD6676EA8A5}" srcOrd="2" destOrd="0" presId="urn:microsoft.com/office/officeart/2005/8/layout/vList4"/>
    <dgm:cxn modelId="{8E208C0A-1B4B-4027-82A5-C85AF726A2B2}" type="presParOf" srcId="{C4BAA1D7-E97A-402E-A0F5-748EDE4D817E}" destId="{43F9480E-DEC5-4F8F-AB02-A06E25217900}" srcOrd="3" destOrd="0" presId="urn:microsoft.com/office/officeart/2005/8/layout/vList4"/>
    <dgm:cxn modelId="{6645493B-F6A1-4F86-984F-9DB7B5437C86}" type="presParOf" srcId="{C4BAA1D7-E97A-402E-A0F5-748EDE4D817E}" destId="{4405EA46-AFF9-4208-80A0-2442EBB27848}" srcOrd="4" destOrd="0" presId="urn:microsoft.com/office/officeart/2005/8/layout/vList4"/>
    <dgm:cxn modelId="{5EB804C6-4D92-4C5B-82C9-410F3CC1009B}" type="presParOf" srcId="{4405EA46-AFF9-4208-80A0-2442EBB27848}" destId="{0741723E-D11C-489F-A834-F73E70A8EF9B}" srcOrd="0" destOrd="0" presId="urn:microsoft.com/office/officeart/2005/8/layout/vList4"/>
    <dgm:cxn modelId="{E16F7CD6-86AE-4988-A7BA-57B93B14CFD8}" type="presParOf" srcId="{4405EA46-AFF9-4208-80A0-2442EBB27848}" destId="{3E6CD3C3-AEAB-46E8-92F1-31D292E3CC72}" srcOrd="1" destOrd="0" presId="urn:microsoft.com/office/officeart/2005/8/layout/vList4"/>
    <dgm:cxn modelId="{5E2FCE14-0F87-4CCF-AADB-B6BB83A06198}" type="presParOf" srcId="{4405EA46-AFF9-4208-80A0-2442EBB27848}" destId="{DB080E72-C71F-43DA-BAA2-D22D6F2CE443}"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68F48AC-55C6-4CA6-8F2F-21843A6D038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9AD620C-F1EE-4FC1-A954-2BE6BDF0504E}">
      <dgm:prSet phldrT="[Text]"/>
      <dgm:spPr>
        <a:solidFill>
          <a:schemeClr val="accent1">
            <a:lumMod val="50000"/>
          </a:schemeClr>
        </a:solidFill>
      </dgm:spPr>
      <dgm:t>
        <a:bodyPr/>
        <a:lstStyle/>
        <a:p>
          <a:r>
            <a:rPr lang="en-US"/>
            <a:t>Patient First and Last Name </a:t>
          </a:r>
        </a:p>
      </dgm:t>
    </dgm:pt>
    <dgm:pt modelId="{1FC8AA91-6F8D-464C-B1FD-73E9442D5C10}" type="parTrans" cxnId="{1C484AD2-A257-4FB8-9D17-0425CFA865FD}">
      <dgm:prSet/>
      <dgm:spPr/>
      <dgm:t>
        <a:bodyPr/>
        <a:lstStyle/>
        <a:p>
          <a:endParaRPr lang="en-US"/>
        </a:p>
      </dgm:t>
    </dgm:pt>
    <dgm:pt modelId="{75935DF4-A0DC-43F1-AB9C-E0E9CEC50E7D}" type="sibTrans" cxnId="{1C484AD2-A257-4FB8-9D17-0425CFA865FD}">
      <dgm:prSet/>
      <dgm:spPr/>
      <dgm:t>
        <a:bodyPr/>
        <a:lstStyle/>
        <a:p>
          <a:endParaRPr lang="en-US"/>
        </a:p>
      </dgm:t>
    </dgm:pt>
    <dgm:pt modelId="{67DB5530-487E-43C0-844A-F72F81F3652A}">
      <dgm:prSet/>
      <dgm:spPr/>
      <dgm:t>
        <a:bodyPr/>
        <a:lstStyle/>
        <a:p>
          <a:r>
            <a:rPr lang="en-US"/>
            <a:t>Textboxes</a:t>
          </a:r>
        </a:p>
      </dgm:t>
    </dgm:pt>
    <dgm:pt modelId="{609D486A-5FF3-4CCB-8C55-169E6D7A83C8}" type="parTrans" cxnId="{9A9A8E2E-F666-45C3-A228-119493DED015}">
      <dgm:prSet/>
      <dgm:spPr/>
      <dgm:t>
        <a:bodyPr/>
        <a:lstStyle/>
        <a:p>
          <a:endParaRPr lang="en-US"/>
        </a:p>
      </dgm:t>
    </dgm:pt>
    <dgm:pt modelId="{6A3A3117-E105-44B5-A85B-82E475CB5EA8}" type="sibTrans" cxnId="{9A9A8E2E-F666-45C3-A228-119493DED015}">
      <dgm:prSet/>
      <dgm:spPr/>
      <dgm:t>
        <a:bodyPr/>
        <a:lstStyle/>
        <a:p>
          <a:endParaRPr lang="en-US"/>
        </a:p>
      </dgm:t>
    </dgm:pt>
    <dgm:pt modelId="{7A73BA7C-D16A-48F6-91F8-0074907E7101}">
      <dgm:prSet/>
      <dgm:spPr>
        <a:solidFill>
          <a:schemeClr val="accent1">
            <a:lumMod val="50000"/>
          </a:schemeClr>
        </a:solidFill>
      </dgm:spPr>
      <dgm:t>
        <a:bodyPr/>
        <a:lstStyle/>
        <a:p>
          <a:r>
            <a:rPr lang="en-US"/>
            <a:t>DOB</a:t>
          </a:r>
        </a:p>
      </dgm:t>
    </dgm:pt>
    <dgm:pt modelId="{66BAD498-34FF-41CE-BC39-7B8277F56B84}" type="parTrans" cxnId="{E2962C1C-A174-4A62-9F63-23695A350726}">
      <dgm:prSet/>
      <dgm:spPr/>
      <dgm:t>
        <a:bodyPr/>
        <a:lstStyle/>
        <a:p>
          <a:endParaRPr lang="en-US"/>
        </a:p>
      </dgm:t>
    </dgm:pt>
    <dgm:pt modelId="{07131F7D-558D-4DF9-9513-B74A8570CD19}" type="sibTrans" cxnId="{E2962C1C-A174-4A62-9F63-23695A350726}">
      <dgm:prSet/>
      <dgm:spPr/>
      <dgm:t>
        <a:bodyPr/>
        <a:lstStyle/>
        <a:p>
          <a:endParaRPr lang="en-US"/>
        </a:p>
      </dgm:t>
    </dgm:pt>
    <dgm:pt modelId="{CEFA4B33-51AD-4510-A600-E183970DDE1F}">
      <dgm:prSet/>
      <dgm:spPr/>
      <dgm:t>
        <a:bodyPr/>
        <a:lstStyle/>
        <a:p>
          <a:r>
            <a:rPr lang="en-US"/>
            <a:t>Date textbox</a:t>
          </a:r>
        </a:p>
      </dgm:t>
    </dgm:pt>
    <dgm:pt modelId="{10558DC3-E7AE-4877-B537-F87BFD3D7A30}" type="parTrans" cxnId="{69E3FC31-9039-47C4-9F3F-04FFFE04A24D}">
      <dgm:prSet/>
      <dgm:spPr/>
      <dgm:t>
        <a:bodyPr/>
        <a:lstStyle/>
        <a:p>
          <a:endParaRPr lang="en-US"/>
        </a:p>
      </dgm:t>
    </dgm:pt>
    <dgm:pt modelId="{F6F67E04-3B57-4C18-BE22-5AEE8C658C8C}" type="sibTrans" cxnId="{69E3FC31-9039-47C4-9F3F-04FFFE04A24D}">
      <dgm:prSet/>
      <dgm:spPr/>
      <dgm:t>
        <a:bodyPr/>
        <a:lstStyle/>
        <a:p>
          <a:endParaRPr lang="en-US"/>
        </a:p>
      </dgm:t>
    </dgm:pt>
    <dgm:pt modelId="{A80FE2DE-67A3-4FF5-A61E-D50F129EEF9A}">
      <dgm:prSet/>
      <dgm:spPr>
        <a:solidFill>
          <a:schemeClr val="accent2">
            <a:lumMod val="75000"/>
          </a:schemeClr>
        </a:solidFill>
      </dgm:spPr>
      <dgm:t>
        <a:bodyPr/>
        <a:lstStyle/>
        <a:p>
          <a:r>
            <a:rPr lang="en-US">
              <a:solidFill>
                <a:schemeClr val="bg1"/>
              </a:solidFill>
            </a:rPr>
            <a:t>PID – Organization ID + Sequentially generated number</a:t>
          </a:r>
        </a:p>
      </dgm:t>
    </dgm:pt>
    <dgm:pt modelId="{287C20EE-317B-4CD7-910E-273F3F3E3783}" type="parTrans" cxnId="{2409FBFF-6827-4AAF-8D91-73645599624A}">
      <dgm:prSet/>
      <dgm:spPr/>
      <dgm:t>
        <a:bodyPr/>
        <a:lstStyle/>
        <a:p>
          <a:endParaRPr lang="en-US"/>
        </a:p>
      </dgm:t>
    </dgm:pt>
    <dgm:pt modelId="{D1A69BB4-B0FE-43BD-BC4F-7E17D9F7C8C7}" type="sibTrans" cxnId="{2409FBFF-6827-4AAF-8D91-73645599624A}">
      <dgm:prSet/>
      <dgm:spPr/>
      <dgm:t>
        <a:bodyPr/>
        <a:lstStyle/>
        <a:p>
          <a:endParaRPr lang="en-US"/>
        </a:p>
      </dgm:t>
    </dgm:pt>
    <dgm:pt modelId="{3AC6FAD5-8C13-4829-99CA-26D0F784D20B}">
      <dgm:prSet/>
      <dgm:spPr/>
      <dgm:t>
        <a:bodyPr/>
        <a:lstStyle/>
        <a:p>
          <a:r>
            <a:rPr lang="en-US">
              <a:solidFill>
                <a:schemeClr val="tx1"/>
              </a:solidFill>
            </a:rPr>
            <a:t>Read only textbox </a:t>
          </a:r>
        </a:p>
      </dgm:t>
    </dgm:pt>
    <dgm:pt modelId="{76E2944B-2DE8-4DB8-A188-81974D727192}" type="parTrans" cxnId="{F45084AA-4415-4C0A-BCBC-1AF5836CFBAC}">
      <dgm:prSet/>
      <dgm:spPr/>
      <dgm:t>
        <a:bodyPr/>
        <a:lstStyle/>
        <a:p>
          <a:endParaRPr lang="en-US"/>
        </a:p>
      </dgm:t>
    </dgm:pt>
    <dgm:pt modelId="{91796CD1-C942-4799-85E0-EA351449E0C2}" type="sibTrans" cxnId="{F45084AA-4415-4C0A-BCBC-1AF5836CFBAC}">
      <dgm:prSet/>
      <dgm:spPr/>
      <dgm:t>
        <a:bodyPr/>
        <a:lstStyle/>
        <a:p>
          <a:endParaRPr lang="en-US"/>
        </a:p>
      </dgm:t>
    </dgm:pt>
    <dgm:pt modelId="{5D807C55-1912-487D-864A-42034C78CDAD}">
      <dgm:prSet/>
      <dgm:spPr/>
      <dgm:t>
        <a:bodyPr/>
        <a:lstStyle/>
        <a:p>
          <a:r>
            <a:rPr lang="en-US">
              <a:solidFill>
                <a:schemeClr val="tx1"/>
              </a:solidFill>
            </a:rPr>
            <a:t>Generated by database- triggered by new patient page saved</a:t>
          </a:r>
        </a:p>
      </dgm:t>
    </dgm:pt>
    <dgm:pt modelId="{5F5CD81F-E845-40C3-B115-10E73A92683C}" type="parTrans" cxnId="{94101C79-301B-4790-BEFB-AFE786E27E85}">
      <dgm:prSet/>
      <dgm:spPr/>
      <dgm:t>
        <a:bodyPr/>
        <a:lstStyle/>
        <a:p>
          <a:endParaRPr lang="en-US"/>
        </a:p>
      </dgm:t>
    </dgm:pt>
    <dgm:pt modelId="{E58BDAD7-3029-492A-937E-38527B85456A}" type="sibTrans" cxnId="{94101C79-301B-4790-BEFB-AFE786E27E85}">
      <dgm:prSet/>
      <dgm:spPr/>
      <dgm:t>
        <a:bodyPr/>
        <a:lstStyle/>
        <a:p>
          <a:endParaRPr lang="en-US"/>
        </a:p>
      </dgm:t>
    </dgm:pt>
    <dgm:pt modelId="{FDA2816B-6447-452D-9DBA-E1B4A922EE92}">
      <dgm:prSet/>
      <dgm:spPr>
        <a:solidFill>
          <a:schemeClr val="accent1">
            <a:lumMod val="50000"/>
          </a:schemeClr>
        </a:solidFill>
      </dgm:spPr>
      <dgm:t>
        <a:bodyPr/>
        <a:lstStyle/>
        <a:p>
          <a:r>
            <a:rPr lang="en-US"/>
            <a:t>Phone Number</a:t>
          </a:r>
        </a:p>
      </dgm:t>
    </dgm:pt>
    <dgm:pt modelId="{4266FD95-334A-4466-B6F7-E077F8B90E81}" type="parTrans" cxnId="{C511A9A4-A9F1-49EC-BAF1-0B5366705892}">
      <dgm:prSet/>
      <dgm:spPr/>
      <dgm:t>
        <a:bodyPr/>
        <a:lstStyle/>
        <a:p>
          <a:endParaRPr lang="en-US"/>
        </a:p>
      </dgm:t>
    </dgm:pt>
    <dgm:pt modelId="{5CF077AA-4B65-4FD1-BDFA-42395B8146A8}" type="sibTrans" cxnId="{C511A9A4-A9F1-49EC-BAF1-0B5366705892}">
      <dgm:prSet/>
      <dgm:spPr/>
      <dgm:t>
        <a:bodyPr/>
        <a:lstStyle/>
        <a:p>
          <a:endParaRPr lang="en-US"/>
        </a:p>
      </dgm:t>
    </dgm:pt>
    <dgm:pt modelId="{FB2FA3CF-F5E5-4D1F-8A96-142607383F02}">
      <dgm:prSet/>
      <dgm:spPr/>
      <dgm:t>
        <a:bodyPr/>
        <a:lstStyle/>
        <a:p>
          <a:r>
            <a:rPr lang="en-US"/>
            <a:t>Textbox</a:t>
          </a:r>
        </a:p>
      </dgm:t>
    </dgm:pt>
    <dgm:pt modelId="{83F7229F-16CB-472D-9CF8-E7C644A031CD}" type="parTrans" cxnId="{1730C87A-85F3-460B-A00E-F5ED10923601}">
      <dgm:prSet/>
      <dgm:spPr/>
      <dgm:t>
        <a:bodyPr/>
        <a:lstStyle/>
        <a:p>
          <a:endParaRPr lang="en-US"/>
        </a:p>
      </dgm:t>
    </dgm:pt>
    <dgm:pt modelId="{4275F9CB-A958-4490-A823-50DCAAB9559F}" type="sibTrans" cxnId="{1730C87A-85F3-460B-A00E-F5ED10923601}">
      <dgm:prSet/>
      <dgm:spPr/>
      <dgm:t>
        <a:bodyPr/>
        <a:lstStyle/>
        <a:p>
          <a:endParaRPr lang="en-US"/>
        </a:p>
      </dgm:t>
    </dgm:pt>
    <dgm:pt modelId="{9CEC0B11-D0D8-4F11-842D-8C721A5CB4E9}">
      <dgm:prSet/>
      <dgm:spPr>
        <a:solidFill>
          <a:schemeClr val="accent2">
            <a:lumMod val="75000"/>
          </a:schemeClr>
        </a:solidFill>
      </dgm:spPr>
      <dgm:t>
        <a:bodyPr/>
        <a:lstStyle/>
        <a:p>
          <a:r>
            <a:rPr lang="en-US">
              <a:solidFill>
                <a:schemeClr val="bg1"/>
              </a:solidFill>
            </a:rPr>
            <a:t>Enrollment</a:t>
          </a:r>
          <a:r>
            <a:rPr lang="en-US">
              <a:solidFill>
                <a:schemeClr val="accent2"/>
              </a:solidFill>
            </a:rPr>
            <a:t> </a:t>
          </a:r>
          <a:r>
            <a:rPr lang="en-US">
              <a:solidFill>
                <a:schemeClr val="bg1"/>
              </a:solidFill>
            </a:rPr>
            <a:t>status</a:t>
          </a:r>
        </a:p>
      </dgm:t>
    </dgm:pt>
    <dgm:pt modelId="{D3D88133-1374-4EC8-B35A-9ABC3EAEE850}" type="parTrans" cxnId="{54FE0B06-4234-47D1-B62F-22C685331B7A}">
      <dgm:prSet/>
      <dgm:spPr/>
      <dgm:t>
        <a:bodyPr/>
        <a:lstStyle/>
        <a:p>
          <a:endParaRPr lang="en-US"/>
        </a:p>
      </dgm:t>
    </dgm:pt>
    <dgm:pt modelId="{95E8BDBC-1A71-43EE-A93E-F79AF81EAC8A}" type="sibTrans" cxnId="{54FE0B06-4234-47D1-B62F-22C685331B7A}">
      <dgm:prSet/>
      <dgm:spPr/>
      <dgm:t>
        <a:bodyPr/>
        <a:lstStyle/>
        <a:p>
          <a:endParaRPr lang="en-US"/>
        </a:p>
      </dgm:t>
    </dgm:pt>
    <dgm:pt modelId="{E8689C8C-7E92-40E8-B32E-C7D047F6F23C}">
      <dgm:prSet/>
      <dgm:spPr/>
      <dgm:t>
        <a:bodyPr/>
        <a:lstStyle/>
        <a:p>
          <a:r>
            <a:rPr lang="en-US">
              <a:solidFill>
                <a:schemeClr val="tx1"/>
              </a:solidFill>
            </a:rPr>
            <a:t>Generated by database – triggered by patient signup</a:t>
          </a:r>
        </a:p>
      </dgm:t>
    </dgm:pt>
    <dgm:pt modelId="{D62402BF-1010-4CFF-BFF4-8526FB412681}" type="parTrans" cxnId="{C65E3234-790E-4ACB-8070-2271958226BE}">
      <dgm:prSet/>
      <dgm:spPr/>
      <dgm:t>
        <a:bodyPr/>
        <a:lstStyle/>
        <a:p>
          <a:endParaRPr lang="en-US"/>
        </a:p>
      </dgm:t>
    </dgm:pt>
    <dgm:pt modelId="{CBCD23A0-E138-4CC5-B3F5-9DF6D429FCA3}" type="sibTrans" cxnId="{C65E3234-790E-4ACB-8070-2271958226BE}">
      <dgm:prSet/>
      <dgm:spPr/>
      <dgm:t>
        <a:bodyPr/>
        <a:lstStyle/>
        <a:p>
          <a:endParaRPr lang="en-US"/>
        </a:p>
      </dgm:t>
    </dgm:pt>
    <dgm:pt modelId="{CD49A65D-33E4-4C38-85B8-FECC58867F56}">
      <dgm:prSet/>
      <dgm:spPr>
        <a:solidFill>
          <a:schemeClr val="accent1">
            <a:lumMod val="50000"/>
          </a:schemeClr>
        </a:solidFill>
      </dgm:spPr>
      <dgm:t>
        <a:bodyPr/>
        <a:lstStyle/>
        <a:p>
          <a:r>
            <a:rPr lang="en-US"/>
            <a:t>Alarms</a:t>
          </a:r>
        </a:p>
      </dgm:t>
    </dgm:pt>
    <dgm:pt modelId="{3A797EC9-BB61-4999-9984-A1C0B11D713F}" type="parTrans" cxnId="{FB9205B5-BD79-40C4-90E8-DB151D854D2A}">
      <dgm:prSet/>
      <dgm:spPr/>
      <dgm:t>
        <a:bodyPr/>
        <a:lstStyle/>
        <a:p>
          <a:endParaRPr lang="en-US"/>
        </a:p>
      </dgm:t>
    </dgm:pt>
    <dgm:pt modelId="{B7650267-2A37-42FB-BAD3-C5D23A80ADD8}" type="sibTrans" cxnId="{FB9205B5-BD79-40C4-90E8-DB151D854D2A}">
      <dgm:prSet/>
      <dgm:spPr/>
      <dgm:t>
        <a:bodyPr/>
        <a:lstStyle/>
        <a:p>
          <a:endParaRPr lang="en-US"/>
        </a:p>
      </dgm:t>
    </dgm:pt>
    <dgm:pt modelId="{10F55A46-5668-4487-BEAA-49C2E847B46F}">
      <dgm:prSet/>
      <dgm:spPr/>
      <dgm:t>
        <a:bodyPr/>
        <a:lstStyle/>
        <a:p>
          <a:r>
            <a:rPr lang="en-US"/>
            <a:t>Time – textbox</a:t>
          </a:r>
        </a:p>
      </dgm:t>
    </dgm:pt>
    <dgm:pt modelId="{C38AC60D-ECEA-4427-A0BD-47BB4456CE93}" type="parTrans" cxnId="{DA02CEA4-0A6C-4605-A636-7C2E0479C557}">
      <dgm:prSet/>
      <dgm:spPr/>
      <dgm:t>
        <a:bodyPr/>
        <a:lstStyle/>
        <a:p>
          <a:endParaRPr lang="en-US"/>
        </a:p>
      </dgm:t>
    </dgm:pt>
    <dgm:pt modelId="{6996BB40-C0DC-426E-9662-8CCB49998C40}" type="sibTrans" cxnId="{DA02CEA4-0A6C-4605-A636-7C2E0479C557}">
      <dgm:prSet/>
      <dgm:spPr/>
      <dgm:t>
        <a:bodyPr/>
        <a:lstStyle/>
        <a:p>
          <a:endParaRPr lang="en-US"/>
        </a:p>
      </dgm:t>
    </dgm:pt>
    <dgm:pt modelId="{88950D7A-E088-4A0D-91DC-808BD6AE17C2}">
      <dgm:prSet/>
      <dgm:spPr/>
      <dgm:t>
        <a:bodyPr/>
        <a:lstStyle/>
        <a:p>
          <a:r>
            <a:rPr lang="en-US"/>
            <a:t>Max Snooze – Dropdown selection (Hours and minutes)</a:t>
          </a:r>
        </a:p>
      </dgm:t>
    </dgm:pt>
    <dgm:pt modelId="{F2B8E07B-B2D2-49E5-A2BB-86887EF85446}" type="parTrans" cxnId="{D6CC0ADD-7B18-4D7C-A38C-CFCE48ED3B95}">
      <dgm:prSet/>
      <dgm:spPr/>
      <dgm:t>
        <a:bodyPr/>
        <a:lstStyle/>
        <a:p>
          <a:endParaRPr lang="en-US"/>
        </a:p>
      </dgm:t>
    </dgm:pt>
    <dgm:pt modelId="{6B5711BB-0885-4614-B653-CBA7F545AFC2}" type="sibTrans" cxnId="{D6CC0ADD-7B18-4D7C-A38C-CFCE48ED3B95}">
      <dgm:prSet/>
      <dgm:spPr/>
      <dgm:t>
        <a:bodyPr/>
        <a:lstStyle/>
        <a:p>
          <a:endParaRPr lang="en-US"/>
        </a:p>
      </dgm:t>
    </dgm:pt>
    <dgm:pt modelId="{70CFB8D5-11FD-4CF8-80C9-C95B9AFE40CA}">
      <dgm:prSet/>
      <dgm:spPr/>
      <dgm:t>
        <a:bodyPr/>
        <a:lstStyle/>
        <a:p>
          <a:r>
            <a:rPr lang="en-US"/>
            <a:t>Days – Checkbox selection</a:t>
          </a:r>
        </a:p>
      </dgm:t>
    </dgm:pt>
    <dgm:pt modelId="{3906DD46-8FA6-451B-BA2E-4FC1A95D3A73}" type="parTrans" cxnId="{7DCBD6A3-8411-415F-BFEB-ACE1142350B3}">
      <dgm:prSet/>
      <dgm:spPr/>
      <dgm:t>
        <a:bodyPr/>
        <a:lstStyle/>
        <a:p>
          <a:endParaRPr lang="en-US"/>
        </a:p>
      </dgm:t>
    </dgm:pt>
    <dgm:pt modelId="{4E1FC853-C8C9-4BB5-B1F9-2F164836DE0A}" type="sibTrans" cxnId="{7DCBD6A3-8411-415F-BFEB-ACE1142350B3}">
      <dgm:prSet/>
      <dgm:spPr/>
      <dgm:t>
        <a:bodyPr/>
        <a:lstStyle/>
        <a:p>
          <a:endParaRPr lang="en-US"/>
        </a:p>
      </dgm:t>
    </dgm:pt>
    <dgm:pt modelId="{0B06AB24-570F-4F3F-BF01-4847CCC38B8E}">
      <dgm:prSet/>
      <dgm:spPr/>
      <dgm:t>
        <a:bodyPr/>
        <a:lstStyle/>
        <a:p>
          <a:r>
            <a:rPr lang="en-US"/>
            <a:t>Provider notifications – Dropdown (number of missed alarms)</a:t>
          </a:r>
        </a:p>
      </dgm:t>
    </dgm:pt>
    <dgm:pt modelId="{EDB1604A-1C42-4B6E-B6A4-1849EF9D7564}" type="parTrans" cxnId="{2F4ACD37-251A-4CC4-8450-607B83FA3901}">
      <dgm:prSet/>
      <dgm:spPr/>
      <dgm:t>
        <a:bodyPr/>
        <a:lstStyle/>
        <a:p>
          <a:endParaRPr lang="en-US"/>
        </a:p>
      </dgm:t>
    </dgm:pt>
    <dgm:pt modelId="{B983AA48-FF89-4113-83BF-6F3A98F2A325}" type="sibTrans" cxnId="{2F4ACD37-251A-4CC4-8450-607B83FA3901}">
      <dgm:prSet/>
      <dgm:spPr/>
      <dgm:t>
        <a:bodyPr/>
        <a:lstStyle/>
        <a:p>
          <a:endParaRPr lang="en-US"/>
        </a:p>
      </dgm:t>
    </dgm:pt>
    <dgm:pt modelId="{4FB71C0D-081D-4238-A16A-C8BC3B0DB9A4}" type="pres">
      <dgm:prSet presAssocID="{468F48AC-55C6-4CA6-8F2F-21843A6D0388}" presName="linear" presStyleCnt="0">
        <dgm:presLayoutVars>
          <dgm:dir/>
          <dgm:animLvl val="lvl"/>
          <dgm:resizeHandles val="exact"/>
        </dgm:presLayoutVars>
      </dgm:prSet>
      <dgm:spPr/>
    </dgm:pt>
    <dgm:pt modelId="{F665DDE1-E403-4B52-AA16-7F9975DE1C20}" type="pres">
      <dgm:prSet presAssocID="{99AD620C-F1EE-4FC1-A954-2BE6BDF0504E}" presName="parentLin" presStyleCnt="0"/>
      <dgm:spPr/>
    </dgm:pt>
    <dgm:pt modelId="{098F0839-7F0C-46BE-A867-1CC1A8F134D3}" type="pres">
      <dgm:prSet presAssocID="{99AD620C-F1EE-4FC1-A954-2BE6BDF0504E}" presName="parentLeftMargin" presStyleLbl="node1" presStyleIdx="0" presStyleCnt="6"/>
      <dgm:spPr/>
    </dgm:pt>
    <dgm:pt modelId="{475CC097-509E-4D5D-8E6C-20F33C62E817}" type="pres">
      <dgm:prSet presAssocID="{99AD620C-F1EE-4FC1-A954-2BE6BDF0504E}" presName="parentText" presStyleLbl="node1" presStyleIdx="0" presStyleCnt="6">
        <dgm:presLayoutVars>
          <dgm:chMax val="0"/>
          <dgm:bulletEnabled val="1"/>
        </dgm:presLayoutVars>
      </dgm:prSet>
      <dgm:spPr/>
    </dgm:pt>
    <dgm:pt modelId="{BA9EBC70-1D1C-455D-B642-36155B949DFB}" type="pres">
      <dgm:prSet presAssocID="{99AD620C-F1EE-4FC1-A954-2BE6BDF0504E}" presName="negativeSpace" presStyleCnt="0"/>
      <dgm:spPr/>
    </dgm:pt>
    <dgm:pt modelId="{1D3AF4BC-4AF2-4C7E-B95F-E1D6D8946B2E}" type="pres">
      <dgm:prSet presAssocID="{99AD620C-F1EE-4FC1-A954-2BE6BDF0504E}" presName="childText" presStyleLbl="conFgAcc1" presStyleIdx="0" presStyleCnt="6">
        <dgm:presLayoutVars>
          <dgm:bulletEnabled val="1"/>
        </dgm:presLayoutVars>
      </dgm:prSet>
      <dgm:spPr/>
    </dgm:pt>
    <dgm:pt modelId="{3F9AC689-EAE6-43D2-9A94-B19FCC92F2BB}" type="pres">
      <dgm:prSet presAssocID="{75935DF4-A0DC-43F1-AB9C-E0E9CEC50E7D}" presName="spaceBetweenRectangles" presStyleCnt="0"/>
      <dgm:spPr/>
    </dgm:pt>
    <dgm:pt modelId="{84C2430B-EEBB-4548-A586-61EB5A81FC04}" type="pres">
      <dgm:prSet presAssocID="{7A73BA7C-D16A-48F6-91F8-0074907E7101}" presName="parentLin" presStyleCnt="0"/>
      <dgm:spPr/>
    </dgm:pt>
    <dgm:pt modelId="{6A7626B9-B05F-4CB7-8638-50D7034C61AB}" type="pres">
      <dgm:prSet presAssocID="{7A73BA7C-D16A-48F6-91F8-0074907E7101}" presName="parentLeftMargin" presStyleLbl="node1" presStyleIdx="0" presStyleCnt="6"/>
      <dgm:spPr/>
    </dgm:pt>
    <dgm:pt modelId="{CC596B77-A7A2-4B5E-A253-E09A23E6B281}" type="pres">
      <dgm:prSet presAssocID="{7A73BA7C-D16A-48F6-91F8-0074907E7101}" presName="parentText" presStyleLbl="node1" presStyleIdx="1" presStyleCnt="6">
        <dgm:presLayoutVars>
          <dgm:chMax val="0"/>
          <dgm:bulletEnabled val="1"/>
        </dgm:presLayoutVars>
      </dgm:prSet>
      <dgm:spPr/>
    </dgm:pt>
    <dgm:pt modelId="{36129CAE-3D54-4926-ABA7-C8E4F5124B3B}" type="pres">
      <dgm:prSet presAssocID="{7A73BA7C-D16A-48F6-91F8-0074907E7101}" presName="negativeSpace" presStyleCnt="0"/>
      <dgm:spPr/>
    </dgm:pt>
    <dgm:pt modelId="{D3785CD6-6B9D-45E0-9E4E-DA311B6635D3}" type="pres">
      <dgm:prSet presAssocID="{7A73BA7C-D16A-48F6-91F8-0074907E7101}" presName="childText" presStyleLbl="conFgAcc1" presStyleIdx="1" presStyleCnt="6">
        <dgm:presLayoutVars>
          <dgm:bulletEnabled val="1"/>
        </dgm:presLayoutVars>
      </dgm:prSet>
      <dgm:spPr/>
    </dgm:pt>
    <dgm:pt modelId="{92BCFC51-C156-454A-8D68-B22DA0FCA67C}" type="pres">
      <dgm:prSet presAssocID="{07131F7D-558D-4DF9-9513-B74A8570CD19}" presName="spaceBetweenRectangles" presStyleCnt="0"/>
      <dgm:spPr/>
    </dgm:pt>
    <dgm:pt modelId="{EB7CE838-8669-4CE6-A55F-6214CED32B20}" type="pres">
      <dgm:prSet presAssocID="{A80FE2DE-67A3-4FF5-A61E-D50F129EEF9A}" presName="parentLin" presStyleCnt="0"/>
      <dgm:spPr/>
    </dgm:pt>
    <dgm:pt modelId="{556F4827-15DC-440E-8C18-E1A596F7D9BE}" type="pres">
      <dgm:prSet presAssocID="{A80FE2DE-67A3-4FF5-A61E-D50F129EEF9A}" presName="parentLeftMargin" presStyleLbl="node1" presStyleIdx="1" presStyleCnt="6"/>
      <dgm:spPr/>
    </dgm:pt>
    <dgm:pt modelId="{83306398-6D15-4A21-BDEB-2CACAE5DEB28}" type="pres">
      <dgm:prSet presAssocID="{A80FE2DE-67A3-4FF5-A61E-D50F129EEF9A}" presName="parentText" presStyleLbl="node1" presStyleIdx="2" presStyleCnt="6">
        <dgm:presLayoutVars>
          <dgm:chMax val="0"/>
          <dgm:bulletEnabled val="1"/>
        </dgm:presLayoutVars>
      </dgm:prSet>
      <dgm:spPr/>
    </dgm:pt>
    <dgm:pt modelId="{76F5CF13-4760-423A-AA25-B1D53F7FEC93}" type="pres">
      <dgm:prSet presAssocID="{A80FE2DE-67A3-4FF5-A61E-D50F129EEF9A}" presName="negativeSpace" presStyleCnt="0"/>
      <dgm:spPr/>
    </dgm:pt>
    <dgm:pt modelId="{7BD41049-A637-486A-89DE-9AD95FB0A788}" type="pres">
      <dgm:prSet presAssocID="{A80FE2DE-67A3-4FF5-A61E-D50F129EEF9A}" presName="childText" presStyleLbl="conFgAcc1" presStyleIdx="2" presStyleCnt="6">
        <dgm:presLayoutVars>
          <dgm:bulletEnabled val="1"/>
        </dgm:presLayoutVars>
      </dgm:prSet>
      <dgm:spPr/>
    </dgm:pt>
    <dgm:pt modelId="{A4A01545-913B-4B26-8B35-23FAB3739140}" type="pres">
      <dgm:prSet presAssocID="{D1A69BB4-B0FE-43BD-BC4F-7E17D9F7C8C7}" presName="spaceBetweenRectangles" presStyleCnt="0"/>
      <dgm:spPr/>
    </dgm:pt>
    <dgm:pt modelId="{486C9DAB-A42F-4DC9-AADC-8DFACD7A090A}" type="pres">
      <dgm:prSet presAssocID="{FDA2816B-6447-452D-9DBA-E1B4A922EE92}" presName="parentLin" presStyleCnt="0"/>
      <dgm:spPr/>
    </dgm:pt>
    <dgm:pt modelId="{0582F395-9610-4885-BE46-2FB333B8FA3C}" type="pres">
      <dgm:prSet presAssocID="{FDA2816B-6447-452D-9DBA-E1B4A922EE92}" presName="parentLeftMargin" presStyleLbl="node1" presStyleIdx="2" presStyleCnt="6"/>
      <dgm:spPr/>
    </dgm:pt>
    <dgm:pt modelId="{A2F9832D-3E35-400B-B8EB-B8C28A4C8161}" type="pres">
      <dgm:prSet presAssocID="{FDA2816B-6447-452D-9DBA-E1B4A922EE92}" presName="parentText" presStyleLbl="node1" presStyleIdx="3" presStyleCnt="6">
        <dgm:presLayoutVars>
          <dgm:chMax val="0"/>
          <dgm:bulletEnabled val="1"/>
        </dgm:presLayoutVars>
      </dgm:prSet>
      <dgm:spPr/>
    </dgm:pt>
    <dgm:pt modelId="{12E6C805-3C18-4B37-B742-3849EB32777A}" type="pres">
      <dgm:prSet presAssocID="{FDA2816B-6447-452D-9DBA-E1B4A922EE92}" presName="negativeSpace" presStyleCnt="0"/>
      <dgm:spPr/>
    </dgm:pt>
    <dgm:pt modelId="{71B44B3D-982C-483F-A7AB-ED11773B7656}" type="pres">
      <dgm:prSet presAssocID="{FDA2816B-6447-452D-9DBA-E1B4A922EE92}" presName="childText" presStyleLbl="conFgAcc1" presStyleIdx="3" presStyleCnt="6">
        <dgm:presLayoutVars>
          <dgm:bulletEnabled val="1"/>
        </dgm:presLayoutVars>
      </dgm:prSet>
      <dgm:spPr/>
    </dgm:pt>
    <dgm:pt modelId="{8217B7E8-567D-4F4A-B2DF-0998B591348A}" type="pres">
      <dgm:prSet presAssocID="{5CF077AA-4B65-4FD1-BDFA-42395B8146A8}" presName="spaceBetweenRectangles" presStyleCnt="0"/>
      <dgm:spPr/>
    </dgm:pt>
    <dgm:pt modelId="{14CC4D41-45F6-42CD-BECA-2A64B7FBEEDB}" type="pres">
      <dgm:prSet presAssocID="{9CEC0B11-D0D8-4F11-842D-8C721A5CB4E9}" presName="parentLin" presStyleCnt="0"/>
      <dgm:spPr/>
    </dgm:pt>
    <dgm:pt modelId="{DC315476-4976-4AF5-BDFD-1DF5316337AD}" type="pres">
      <dgm:prSet presAssocID="{9CEC0B11-D0D8-4F11-842D-8C721A5CB4E9}" presName="parentLeftMargin" presStyleLbl="node1" presStyleIdx="3" presStyleCnt="6"/>
      <dgm:spPr/>
    </dgm:pt>
    <dgm:pt modelId="{D2EC6435-788C-40BA-9ADC-4029D5FDF647}" type="pres">
      <dgm:prSet presAssocID="{9CEC0B11-D0D8-4F11-842D-8C721A5CB4E9}" presName="parentText" presStyleLbl="node1" presStyleIdx="4" presStyleCnt="6">
        <dgm:presLayoutVars>
          <dgm:chMax val="0"/>
          <dgm:bulletEnabled val="1"/>
        </dgm:presLayoutVars>
      </dgm:prSet>
      <dgm:spPr/>
    </dgm:pt>
    <dgm:pt modelId="{6F4C2BB5-2510-4743-A23F-C2E397FD5899}" type="pres">
      <dgm:prSet presAssocID="{9CEC0B11-D0D8-4F11-842D-8C721A5CB4E9}" presName="negativeSpace" presStyleCnt="0"/>
      <dgm:spPr/>
    </dgm:pt>
    <dgm:pt modelId="{F8062778-BA96-4449-8690-22F1C6D5A38E}" type="pres">
      <dgm:prSet presAssocID="{9CEC0B11-D0D8-4F11-842D-8C721A5CB4E9}" presName="childText" presStyleLbl="conFgAcc1" presStyleIdx="4" presStyleCnt="6">
        <dgm:presLayoutVars>
          <dgm:bulletEnabled val="1"/>
        </dgm:presLayoutVars>
      </dgm:prSet>
      <dgm:spPr/>
    </dgm:pt>
    <dgm:pt modelId="{3A2A4064-8C2A-4A2A-984A-01F1EF599F97}" type="pres">
      <dgm:prSet presAssocID="{95E8BDBC-1A71-43EE-A93E-F79AF81EAC8A}" presName="spaceBetweenRectangles" presStyleCnt="0"/>
      <dgm:spPr/>
    </dgm:pt>
    <dgm:pt modelId="{D030CF1B-8034-4721-9385-6D6E0F41937C}" type="pres">
      <dgm:prSet presAssocID="{CD49A65D-33E4-4C38-85B8-FECC58867F56}" presName="parentLin" presStyleCnt="0"/>
      <dgm:spPr/>
    </dgm:pt>
    <dgm:pt modelId="{BE955AC1-5226-4BEE-9A3A-27F62FE98E56}" type="pres">
      <dgm:prSet presAssocID="{CD49A65D-33E4-4C38-85B8-FECC58867F56}" presName="parentLeftMargin" presStyleLbl="node1" presStyleIdx="4" presStyleCnt="6"/>
      <dgm:spPr/>
    </dgm:pt>
    <dgm:pt modelId="{E9B26E32-F300-4C1A-83CB-26637803B8AB}" type="pres">
      <dgm:prSet presAssocID="{CD49A65D-33E4-4C38-85B8-FECC58867F56}" presName="parentText" presStyleLbl="node1" presStyleIdx="5" presStyleCnt="6">
        <dgm:presLayoutVars>
          <dgm:chMax val="0"/>
          <dgm:bulletEnabled val="1"/>
        </dgm:presLayoutVars>
      </dgm:prSet>
      <dgm:spPr/>
    </dgm:pt>
    <dgm:pt modelId="{6AB7D089-1FEF-487B-96ED-92935BB2FA2D}" type="pres">
      <dgm:prSet presAssocID="{CD49A65D-33E4-4C38-85B8-FECC58867F56}" presName="negativeSpace" presStyleCnt="0"/>
      <dgm:spPr/>
    </dgm:pt>
    <dgm:pt modelId="{394D4741-9D6D-4E4C-A031-2446ADFD2FB8}" type="pres">
      <dgm:prSet presAssocID="{CD49A65D-33E4-4C38-85B8-FECC58867F56}" presName="childText" presStyleLbl="conFgAcc1" presStyleIdx="5" presStyleCnt="6">
        <dgm:presLayoutVars>
          <dgm:bulletEnabled val="1"/>
        </dgm:presLayoutVars>
      </dgm:prSet>
      <dgm:spPr/>
    </dgm:pt>
  </dgm:ptLst>
  <dgm:cxnLst>
    <dgm:cxn modelId="{F9FDDF01-22F3-4D09-B1FC-A0095184AA5F}" type="presOf" srcId="{0B06AB24-570F-4F3F-BF01-4847CCC38B8E}" destId="{394D4741-9D6D-4E4C-A031-2446ADFD2FB8}" srcOrd="0" destOrd="3" presId="urn:microsoft.com/office/officeart/2005/8/layout/list1"/>
    <dgm:cxn modelId="{78B69802-EA9B-453C-A267-2F185B82C45B}" type="presOf" srcId="{FDA2816B-6447-452D-9DBA-E1B4A922EE92}" destId="{0582F395-9610-4885-BE46-2FB333B8FA3C}" srcOrd="0" destOrd="0" presId="urn:microsoft.com/office/officeart/2005/8/layout/list1"/>
    <dgm:cxn modelId="{54FE0B06-4234-47D1-B62F-22C685331B7A}" srcId="{468F48AC-55C6-4CA6-8F2F-21843A6D0388}" destId="{9CEC0B11-D0D8-4F11-842D-8C721A5CB4E9}" srcOrd="4" destOrd="0" parTransId="{D3D88133-1374-4EC8-B35A-9ABC3EAEE850}" sibTransId="{95E8BDBC-1A71-43EE-A93E-F79AF81EAC8A}"/>
    <dgm:cxn modelId="{BF1BD608-5539-4F07-95D1-2834560DBD5A}" type="presOf" srcId="{A80FE2DE-67A3-4FF5-A61E-D50F129EEF9A}" destId="{556F4827-15DC-440E-8C18-E1A596F7D9BE}" srcOrd="0" destOrd="0" presId="urn:microsoft.com/office/officeart/2005/8/layout/list1"/>
    <dgm:cxn modelId="{7948C60C-8214-4784-B10A-A131F7BAE083}" type="presOf" srcId="{5D807C55-1912-487D-864A-42034C78CDAD}" destId="{7BD41049-A637-486A-89DE-9AD95FB0A788}" srcOrd="0" destOrd="1" presId="urn:microsoft.com/office/officeart/2005/8/layout/list1"/>
    <dgm:cxn modelId="{E2962C1C-A174-4A62-9F63-23695A350726}" srcId="{468F48AC-55C6-4CA6-8F2F-21843A6D0388}" destId="{7A73BA7C-D16A-48F6-91F8-0074907E7101}" srcOrd="1" destOrd="0" parTransId="{66BAD498-34FF-41CE-BC39-7B8277F56B84}" sibTransId="{07131F7D-558D-4DF9-9513-B74A8570CD19}"/>
    <dgm:cxn modelId="{4CC10B28-4256-42AD-8D79-62735F8A8FC6}" type="presOf" srcId="{CD49A65D-33E4-4C38-85B8-FECC58867F56}" destId="{E9B26E32-F300-4C1A-83CB-26637803B8AB}" srcOrd="1" destOrd="0" presId="urn:microsoft.com/office/officeart/2005/8/layout/list1"/>
    <dgm:cxn modelId="{9A9A8E2E-F666-45C3-A228-119493DED015}" srcId="{99AD620C-F1EE-4FC1-A954-2BE6BDF0504E}" destId="{67DB5530-487E-43C0-844A-F72F81F3652A}" srcOrd="0" destOrd="0" parTransId="{609D486A-5FF3-4CCB-8C55-169E6D7A83C8}" sibTransId="{6A3A3117-E105-44B5-A85B-82E475CB5EA8}"/>
    <dgm:cxn modelId="{69E3FC31-9039-47C4-9F3F-04FFFE04A24D}" srcId="{7A73BA7C-D16A-48F6-91F8-0074907E7101}" destId="{CEFA4B33-51AD-4510-A600-E183970DDE1F}" srcOrd="0" destOrd="0" parTransId="{10558DC3-E7AE-4877-B537-F87BFD3D7A30}" sibTransId="{F6F67E04-3B57-4C18-BE22-5AEE8C658C8C}"/>
    <dgm:cxn modelId="{C65E3234-790E-4ACB-8070-2271958226BE}" srcId="{9CEC0B11-D0D8-4F11-842D-8C721A5CB4E9}" destId="{E8689C8C-7E92-40E8-B32E-C7D047F6F23C}" srcOrd="0" destOrd="0" parTransId="{D62402BF-1010-4CFF-BFF4-8526FB412681}" sibTransId="{CBCD23A0-E138-4CC5-B3F5-9DF6D429FCA3}"/>
    <dgm:cxn modelId="{2F4ACD37-251A-4CC4-8450-607B83FA3901}" srcId="{CD49A65D-33E4-4C38-85B8-FECC58867F56}" destId="{0B06AB24-570F-4F3F-BF01-4847CCC38B8E}" srcOrd="3" destOrd="0" parTransId="{EDB1604A-1C42-4B6E-B6A4-1849EF9D7564}" sibTransId="{B983AA48-FF89-4113-83BF-6F3A98F2A325}"/>
    <dgm:cxn modelId="{FA6D1E67-C9C2-48BF-A1D0-1E896F4FB0F1}" type="presOf" srcId="{99AD620C-F1EE-4FC1-A954-2BE6BDF0504E}" destId="{475CC097-509E-4D5D-8E6C-20F33C62E817}" srcOrd="1" destOrd="0" presId="urn:microsoft.com/office/officeart/2005/8/layout/list1"/>
    <dgm:cxn modelId="{4E79914C-5918-4B76-8E69-A3D791A9A69C}" type="presOf" srcId="{468F48AC-55C6-4CA6-8F2F-21843A6D0388}" destId="{4FB71C0D-081D-4238-A16A-C8BC3B0DB9A4}" srcOrd="0" destOrd="0" presId="urn:microsoft.com/office/officeart/2005/8/layout/list1"/>
    <dgm:cxn modelId="{93950D51-18CB-4C4D-9B39-B7EB56FBBA1D}" type="presOf" srcId="{FB2FA3CF-F5E5-4D1F-8A96-142607383F02}" destId="{71B44B3D-982C-483F-A7AB-ED11773B7656}" srcOrd="0" destOrd="0" presId="urn:microsoft.com/office/officeart/2005/8/layout/list1"/>
    <dgm:cxn modelId="{94101C79-301B-4790-BEFB-AFE786E27E85}" srcId="{A80FE2DE-67A3-4FF5-A61E-D50F129EEF9A}" destId="{5D807C55-1912-487D-864A-42034C78CDAD}" srcOrd="1" destOrd="0" parTransId="{5F5CD81F-E845-40C3-B115-10E73A92683C}" sibTransId="{E58BDAD7-3029-492A-937E-38527B85456A}"/>
    <dgm:cxn modelId="{EAD53A79-A025-4EE2-8174-2DBCCA317403}" type="presOf" srcId="{99AD620C-F1EE-4FC1-A954-2BE6BDF0504E}" destId="{098F0839-7F0C-46BE-A867-1CC1A8F134D3}" srcOrd="0" destOrd="0" presId="urn:microsoft.com/office/officeart/2005/8/layout/list1"/>
    <dgm:cxn modelId="{1730C87A-85F3-460B-A00E-F5ED10923601}" srcId="{FDA2816B-6447-452D-9DBA-E1B4A922EE92}" destId="{FB2FA3CF-F5E5-4D1F-8A96-142607383F02}" srcOrd="0" destOrd="0" parTransId="{83F7229F-16CB-472D-9CF8-E7C644A031CD}" sibTransId="{4275F9CB-A958-4490-A823-50DCAAB9559F}"/>
    <dgm:cxn modelId="{41CF3C93-9715-4879-8F90-2BF9FA5A7F71}" type="presOf" srcId="{10F55A46-5668-4487-BEAA-49C2E847B46F}" destId="{394D4741-9D6D-4E4C-A031-2446ADFD2FB8}" srcOrd="0" destOrd="0" presId="urn:microsoft.com/office/officeart/2005/8/layout/list1"/>
    <dgm:cxn modelId="{20C24D98-2336-47D9-9C57-88DB119854AC}" type="presOf" srcId="{88950D7A-E088-4A0D-91DC-808BD6AE17C2}" destId="{394D4741-9D6D-4E4C-A031-2446ADFD2FB8}" srcOrd="0" destOrd="1" presId="urn:microsoft.com/office/officeart/2005/8/layout/list1"/>
    <dgm:cxn modelId="{7DCBD6A3-8411-415F-BFEB-ACE1142350B3}" srcId="{CD49A65D-33E4-4C38-85B8-FECC58867F56}" destId="{70CFB8D5-11FD-4CF8-80C9-C95B9AFE40CA}" srcOrd="2" destOrd="0" parTransId="{3906DD46-8FA6-451B-BA2E-4FC1A95D3A73}" sibTransId="{4E1FC853-C8C9-4BB5-B1F9-2F164836DE0A}"/>
    <dgm:cxn modelId="{C511A9A4-A9F1-49EC-BAF1-0B5366705892}" srcId="{468F48AC-55C6-4CA6-8F2F-21843A6D0388}" destId="{FDA2816B-6447-452D-9DBA-E1B4A922EE92}" srcOrd="3" destOrd="0" parTransId="{4266FD95-334A-4466-B6F7-E077F8B90E81}" sibTransId="{5CF077AA-4B65-4FD1-BDFA-42395B8146A8}"/>
    <dgm:cxn modelId="{DA02CEA4-0A6C-4605-A636-7C2E0479C557}" srcId="{CD49A65D-33E4-4C38-85B8-FECC58867F56}" destId="{10F55A46-5668-4487-BEAA-49C2E847B46F}" srcOrd="0" destOrd="0" parTransId="{C38AC60D-ECEA-4427-A0BD-47BB4456CE93}" sibTransId="{6996BB40-C0DC-426E-9662-8CCB49998C40}"/>
    <dgm:cxn modelId="{FD2227A9-5D9D-42E4-9CCB-42E2A444AB39}" type="presOf" srcId="{7A73BA7C-D16A-48F6-91F8-0074907E7101}" destId="{6A7626B9-B05F-4CB7-8638-50D7034C61AB}" srcOrd="0" destOrd="0" presId="urn:microsoft.com/office/officeart/2005/8/layout/list1"/>
    <dgm:cxn modelId="{F45084AA-4415-4C0A-BCBC-1AF5836CFBAC}" srcId="{A80FE2DE-67A3-4FF5-A61E-D50F129EEF9A}" destId="{3AC6FAD5-8C13-4829-99CA-26D0F784D20B}" srcOrd="0" destOrd="0" parTransId="{76E2944B-2DE8-4DB8-A188-81974D727192}" sibTransId="{91796CD1-C942-4799-85E0-EA351449E0C2}"/>
    <dgm:cxn modelId="{951147AF-308B-4376-9C83-DAD4575D979D}" type="presOf" srcId="{67DB5530-487E-43C0-844A-F72F81F3652A}" destId="{1D3AF4BC-4AF2-4C7E-B95F-E1D6D8946B2E}" srcOrd="0" destOrd="0" presId="urn:microsoft.com/office/officeart/2005/8/layout/list1"/>
    <dgm:cxn modelId="{5CB037B4-A15B-4704-A592-2A67D8C343B4}" type="presOf" srcId="{CEFA4B33-51AD-4510-A600-E183970DDE1F}" destId="{D3785CD6-6B9D-45E0-9E4E-DA311B6635D3}" srcOrd="0" destOrd="0" presId="urn:microsoft.com/office/officeart/2005/8/layout/list1"/>
    <dgm:cxn modelId="{FB9205B5-BD79-40C4-90E8-DB151D854D2A}" srcId="{468F48AC-55C6-4CA6-8F2F-21843A6D0388}" destId="{CD49A65D-33E4-4C38-85B8-FECC58867F56}" srcOrd="5" destOrd="0" parTransId="{3A797EC9-BB61-4999-9984-A1C0B11D713F}" sibTransId="{B7650267-2A37-42FB-BAD3-C5D23A80ADD8}"/>
    <dgm:cxn modelId="{126809B6-C426-447D-AD0F-F5D2C975C9E9}" type="presOf" srcId="{70CFB8D5-11FD-4CF8-80C9-C95B9AFE40CA}" destId="{394D4741-9D6D-4E4C-A031-2446ADFD2FB8}" srcOrd="0" destOrd="2" presId="urn:microsoft.com/office/officeart/2005/8/layout/list1"/>
    <dgm:cxn modelId="{F84486D0-19D3-407E-B3D2-A4296527213C}" type="presOf" srcId="{CD49A65D-33E4-4C38-85B8-FECC58867F56}" destId="{BE955AC1-5226-4BEE-9A3A-27F62FE98E56}" srcOrd="0" destOrd="0" presId="urn:microsoft.com/office/officeart/2005/8/layout/list1"/>
    <dgm:cxn modelId="{1C484AD2-A257-4FB8-9D17-0425CFA865FD}" srcId="{468F48AC-55C6-4CA6-8F2F-21843A6D0388}" destId="{99AD620C-F1EE-4FC1-A954-2BE6BDF0504E}" srcOrd="0" destOrd="0" parTransId="{1FC8AA91-6F8D-464C-B1FD-73E9442D5C10}" sibTransId="{75935DF4-A0DC-43F1-AB9C-E0E9CEC50E7D}"/>
    <dgm:cxn modelId="{AD4C7CD6-7498-40A6-9B23-D88F7B61927D}" type="presOf" srcId="{9CEC0B11-D0D8-4F11-842D-8C721A5CB4E9}" destId="{D2EC6435-788C-40BA-9ADC-4029D5FDF647}" srcOrd="1" destOrd="0" presId="urn:microsoft.com/office/officeart/2005/8/layout/list1"/>
    <dgm:cxn modelId="{8FADA7DB-543A-4F12-9247-60A1779B4690}" type="presOf" srcId="{E8689C8C-7E92-40E8-B32E-C7D047F6F23C}" destId="{F8062778-BA96-4449-8690-22F1C6D5A38E}" srcOrd="0" destOrd="0" presId="urn:microsoft.com/office/officeart/2005/8/layout/list1"/>
    <dgm:cxn modelId="{D6CC0ADD-7B18-4D7C-A38C-CFCE48ED3B95}" srcId="{CD49A65D-33E4-4C38-85B8-FECC58867F56}" destId="{88950D7A-E088-4A0D-91DC-808BD6AE17C2}" srcOrd="1" destOrd="0" parTransId="{F2B8E07B-B2D2-49E5-A2BB-86887EF85446}" sibTransId="{6B5711BB-0885-4614-B653-CBA7F545AFC2}"/>
    <dgm:cxn modelId="{BC7E19E5-3E35-40D5-A842-35A4434AF1E2}" type="presOf" srcId="{7A73BA7C-D16A-48F6-91F8-0074907E7101}" destId="{CC596B77-A7A2-4B5E-A253-E09A23E6B281}" srcOrd="1" destOrd="0" presId="urn:microsoft.com/office/officeart/2005/8/layout/list1"/>
    <dgm:cxn modelId="{D3E774E7-FEB8-4488-B42E-5A1630A948D5}" type="presOf" srcId="{9CEC0B11-D0D8-4F11-842D-8C721A5CB4E9}" destId="{DC315476-4976-4AF5-BDFD-1DF5316337AD}" srcOrd="0" destOrd="0" presId="urn:microsoft.com/office/officeart/2005/8/layout/list1"/>
    <dgm:cxn modelId="{64A311EB-D757-48E6-94E1-59A286C7214A}" type="presOf" srcId="{3AC6FAD5-8C13-4829-99CA-26D0F784D20B}" destId="{7BD41049-A637-486A-89DE-9AD95FB0A788}" srcOrd="0" destOrd="0" presId="urn:microsoft.com/office/officeart/2005/8/layout/list1"/>
    <dgm:cxn modelId="{B733CCF7-1F87-4500-9594-CFD751B82AC7}" type="presOf" srcId="{FDA2816B-6447-452D-9DBA-E1B4A922EE92}" destId="{A2F9832D-3E35-400B-B8EB-B8C28A4C8161}" srcOrd="1" destOrd="0" presId="urn:microsoft.com/office/officeart/2005/8/layout/list1"/>
    <dgm:cxn modelId="{5D38DDFB-45F2-4BFD-BDE7-3496EB29BEE8}" type="presOf" srcId="{A80FE2DE-67A3-4FF5-A61E-D50F129EEF9A}" destId="{83306398-6D15-4A21-BDEB-2CACAE5DEB28}" srcOrd="1" destOrd="0" presId="urn:microsoft.com/office/officeart/2005/8/layout/list1"/>
    <dgm:cxn modelId="{2409FBFF-6827-4AAF-8D91-73645599624A}" srcId="{468F48AC-55C6-4CA6-8F2F-21843A6D0388}" destId="{A80FE2DE-67A3-4FF5-A61E-D50F129EEF9A}" srcOrd="2" destOrd="0" parTransId="{287C20EE-317B-4CD7-910E-273F3F3E3783}" sibTransId="{D1A69BB4-B0FE-43BD-BC4F-7E17D9F7C8C7}"/>
    <dgm:cxn modelId="{3F714A36-6577-46CE-99B9-282D3938C3C1}" type="presParOf" srcId="{4FB71C0D-081D-4238-A16A-C8BC3B0DB9A4}" destId="{F665DDE1-E403-4B52-AA16-7F9975DE1C20}" srcOrd="0" destOrd="0" presId="urn:microsoft.com/office/officeart/2005/8/layout/list1"/>
    <dgm:cxn modelId="{41F49179-69E3-4E5D-A7EB-AEF3D1CC1F00}" type="presParOf" srcId="{F665DDE1-E403-4B52-AA16-7F9975DE1C20}" destId="{098F0839-7F0C-46BE-A867-1CC1A8F134D3}" srcOrd="0" destOrd="0" presId="urn:microsoft.com/office/officeart/2005/8/layout/list1"/>
    <dgm:cxn modelId="{155977AC-FDEA-44E1-B0C6-3ED000E24C3F}" type="presParOf" srcId="{F665DDE1-E403-4B52-AA16-7F9975DE1C20}" destId="{475CC097-509E-4D5D-8E6C-20F33C62E817}" srcOrd="1" destOrd="0" presId="urn:microsoft.com/office/officeart/2005/8/layout/list1"/>
    <dgm:cxn modelId="{51EFAA6F-F9FB-4909-99FA-6364792FCB4A}" type="presParOf" srcId="{4FB71C0D-081D-4238-A16A-C8BC3B0DB9A4}" destId="{BA9EBC70-1D1C-455D-B642-36155B949DFB}" srcOrd="1" destOrd="0" presId="urn:microsoft.com/office/officeart/2005/8/layout/list1"/>
    <dgm:cxn modelId="{796A60BF-08D2-4B43-8444-78BC1F4242F8}" type="presParOf" srcId="{4FB71C0D-081D-4238-A16A-C8BC3B0DB9A4}" destId="{1D3AF4BC-4AF2-4C7E-B95F-E1D6D8946B2E}" srcOrd="2" destOrd="0" presId="urn:microsoft.com/office/officeart/2005/8/layout/list1"/>
    <dgm:cxn modelId="{AC8B158C-BD89-49A9-8F33-07AF80AD3F8B}" type="presParOf" srcId="{4FB71C0D-081D-4238-A16A-C8BC3B0DB9A4}" destId="{3F9AC689-EAE6-43D2-9A94-B19FCC92F2BB}" srcOrd="3" destOrd="0" presId="urn:microsoft.com/office/officeart/2005/8/layout/list1"/>
    <dgm:cxn modelId="{23D13FC2-8429-4633-8130-1942A6C448E3}" type="presParOf" srcId="{4FB71C0D-081D-4238-A16A-C8BC3B0DB9A4}" destId="{84C2430B-EEBB-4548-A586-61EB5A81FC04}" srcOrd="4" destOrd="0" presId="urn:microsoft.com/office/officeart/2005/8/layout/list1"/>
    <dgm:cxn modelId="{0C100A52-0D4D-4A70-83D3-380435144626}" type="presParOf" srcId="{84C2430B-EEBB-4548-A586-61EB5A81FC04}" destId="{6A7626B9-B05F-4CB7-8638-50D7034C61AB}" srcOrd="0" destOrd="0" presId="urn:microsoft.com/office/officeart/2005/8/layout/list1"/>
    <dgm:cxn modelId="{25BA30D5-7F5D-4362-9D0A-F987B6A6C511}" type="presParOf" srcId="{84C2430B-EEBB-4548-A586-61EB5A81FC04}" destId="{CC596B77-A7A2-4B5E-A253-E09A23E6B281}" srcOrd="1" destOrd="0" presId="urn:microsoft.com/office/officeart/2005/8/layout/list1"/>
    <dgm:cxn modelId="{FA506F09-2EC2-41F6-BD84-403056305EFE}" type="presParOf" srcId="{4FB71C0D-081D-4238-A16A-C8BC3B0DB9A4}" destId="{36129CAE-3D54-4926-ABA7-C8E4F5124B3B}" srcOrd="5" destOrd="0" presId="urn:microsoft.com/office/officeart/2005/8/layout/list1"/>
    <dgm:cxn modelId="{334C4635-BC3A-4C10-A67E-71500991357F}" type="presParOf" srcId="{4FB71C0D-081D-4238-A16A-C8BC3B0DB9A4}" destId="{D3785CD6-6B9D-45E0-9E4E-DA311B6635D3}" srcOrd="6" destOrd="0" presId="urn:microsoft.com/office/officeart/2005/8/layout/list1"/>
    <dgm:cxn modelId="{BD6390A4-1637-4B6B-8D52-8E65AAEB69BC}" type="presParOf" srcId="{4FB71C0D-081D-4238-A16A-C8BC3B0DB9A4}" destId="{92BCFC51-C156-454A-8D68-B22DA0FCA67C}" srcOrd="7" destOrd="0" presId="urn:microsoft.com/office/officeart/2005/8/layout/list1"/>
    <dgm:cxn modelId="{7D2E9D79-3582-46A1-B8BF-7EDF190FA9A4}" type="presParOf" srcId="{4FB71C0D-081D-4238-A16A-C8BC3B0DB9A4}" destId="{EB7CE838-8669-4CE6-A55F-6214CED32B20}" srcOrd="8" destOrd="0" presId="urn:microsoft.com/office/officeart/2005/8/layout/list1"/>
    <dgm:cxn modelId="{D38D9BB7-8E3D-4B38-B0AF-33A315671780}" type="presParOf" srcId="{EB7CE838-8669-4CE6-A55F-6214CED32B20}" destId="{556F4827-15DC-440E-8C18-E1A596F7D9BE}" srcOrd="0" destOrd="0" presId="urn:microsoft.com/office/officeart/2005/8/layout/list1"/>
    <dgm:cxn modelId="{1C79A382-C4BD-4DB5-8E53-BEF1CA115C1F}" type="presParOf" srcId="{EB7CE838-8669-4CE6-A55F-6214CED32B20}" destId="{83306398-6D15-4A21-BDEB-2CACAE5DEB28}" srcOrd="1" destOrd="0" presId="urn:microsoft.com/office/officeart/2005/8/layout/list1"/>
    <dgm:cxn modelId="{0A2CCDC9-AAA9-4490-B266-940E854F7ECE}" type="presParOf" srcId="{4FB71C0D-081D-4238-A16A-C8BC3B0DB9A4}" destId="{76F5CF13-4760-423A-AA25-B1D53F7FEC93}" srcOrd="9" destOrd="0" presId="urn:microsoft.com/office/officeart/2005/8/layout/list1"/>
    <dgm:cxn modelId="{FB7A0A09-FC63-4C3B-9CCC-34230D60F19D}" type="presParOf" srcId="{4FB71C0D-081D-4238-A16A-C8BC3B0DB9A4}" destId="{7BD41049-A637-486A-89DE-9AD95FB0A788}" srcOrd="10" destOrd="0" presId="urn:microsoft.com/office/officeart/2005/8/layout/list1"/>
    <dgm:cxn modelId="{DAAE5348-764E-4993-AAA5-FD557EF45445}" type="presParOf" srcId="{4FB71C0D-081D-4238-A16A-C8BC3B0DB9A4}" destId="{A4A01545-913B-4B26-8B35-23FAB3739140}" srcOrd="11" destOrd="0" presId="urn:microsoft.com/office/officeart/2005/8/layout/list1"/>
    <dgm:cxn modelId="{EB2E0E9D-962B-49D6-BBB1-4D489320AA62}" type="presParOf" srcId="{4FB71C0D-081D-4238-A16A-C8BC3B0DB9A4}" destId="{486C9DAB-A42F-4DC9-AADC-8DFACD7A090A}" srcOrd="12" destOrd="0" presId="urn:microsoft.com/office/officeart/2005/8/layout/list1"/>
    <dgm:cxn modelId="{0A35E888-8031-4DC6-99BE-595047B9EE0B}" type="presParOf" srcId="{486C9DAB-A42F-4DC9-AADC-8DFACD7A090A}" destId="{0582F395-9610-4885-BE46-2FB333B8FA3C}" srcOrd="0" destOrd="0" presId="urn:microsoft.com/office/officeart/2005/8/layout/list1"/>
    <dgm:cxn modelId="{2B0C014C-349E-456E-A610-E1CA8FF77AAF}" type="presParOf" srcId="{486C9DAB-A42F-4DC9-AADC-8DFACD7A090A}" destId="{A2F9832D-3E35-400B-B8EB-B8C28A4C8161}" srcOrd="1" destOrd="0" presId="urn:microsoft.com/office/officeart/2005/8/layout/list1"/>
    <dgm:cxn modelId="{171C89A7-5ECE-4FFD-AE25-E930179B788C}" type="presParOf" srcId="{4FB71C0D-081D-4238-A16A-C8BC3B0DB9A4}" destId="{12E6C805-3C18-4B37-B742-3849EB32777A}" srcOrd="13" destOrd="0" presId="urn:microsoft.com/office/officeart/2005/8/layout/list1"/>
    <dgm:cxn modelId="{D7A508F0-EDC1-4C36-94A7-4464134F44D0}" type="presParOf" srcId="{4FB71C0D-081D-4238-A16A-C8BC3B0DB9A4}" destId="{71B44B3D-982C-483F-A7AB-ED11773B7656}" srcOrd="14" destOrd="0" presId="urn:microsoft.com/office/officeart/2005/8/layout/list1"/>
    <dgm:cxn modelId="{EA0BAEC4-9138-4ADA-A05C-6238C7A9F271}" type="presParOf" srcId="{4FB71C0D-081D-4238-A16A-C8BC3B0DB9A4}" destId="{8217B7E8-567D-4F4A-B2DF-0998B591348A}" srcOrd="15" destOrd="0" presId="urn:microsoft.com/office/officeart/2005/8/layout/list1"/>
    <dgm:cxn modelId="{8B2BB579-FE11-412F-BC2A-FC42BD62B16E}" type="presParOf" srcId="{4FB71C0D-081D-4238-A16A-C8BC3B0DB9A4}" destId="{14CC4D41-45F6-42CD-BECA-2A64B7FBEEDB}" srcOrd="16" destOrd="0" presId="urn:microsoft.com/office/officeart/2005/8/layout/list1"/>
    <dgm:cxn modelId="{9CA84F6D-DDAD-40EB-97A1-82D2137BDC7D}" type="presParOf" srcId="{14CC4D41-45F6-42CD-BECA-2A64B7FBEEDB}" destId="{DC315476-4976-4AF5-BDFD-1DF5316337AD}" srcOrd="0" destOrd="0" presId="urn:microsoft.com/office/officeart/2005/8/layout/list1"/>
    <dgm:cxn modelId="{8C3BAE26-A6B5-468E-9A6B-03162F6883E8}" type="presParOf" srcId="{14CC4D41-45F6-42CD-BECA-2A64B7FBEEDB}" destId="{D2EC6435-788C-40BA-9ADC-4029D5FDF647}" srcOrd="1" destOrd="0" presId="urn:microsoft.com/office/officeart/2005/8/layout/list1"/>
    <dgm:cxn modelId="{9AC10061-AB4A-493D-8FE1-D5161886C184}" type="presParOf" srcId="{4FB71C0D-081D-4238-A16A-C8BC3B0DB9A4}" destId="{6F4C2BB5-2510-4743-A23F-C2E397FD5899}" srcOrd="17" destOrd="0" presId="urn:microsoft.com/office/officeart/2005/8/layout/list1"/>
    <dgm:cxn modelId="{C8885757-7ACE-48F7-A071-F61F35E39C6C}" type="presParOf" srcId="{4FB71C0D-081D-4238-A16A-C8BC3B0DB9A4}" destId="{F8062778-BA96-4449-8690-22F1C6D5A38E}" srcOrd="18" destOrd="0" presId="urn:microsoft.com/office/officeart/2005/8/layout/list1"/>
    <dgm:cxn modelId="{0AC4AE38-3F30-4709-B8F1-7FA5B03A565E}" type="presParOf" srcId="{4FB71C0D-081D-4238-A16A-C8BC3B0DB9A4}" destId="{3A2A4064-8C2A-4A2A-984A-01F1EF599F97}" srcOrd="19" destOrd="0" presId="urn:microsoft.com/office/officeart/2005/8/layout/list1"/>
    <dgm:cxn modelId="{6EF112BC-AAF6-4EA2-9275-CF66D85781B4}" type="presParOf" srcId="{4FB71C0D-081D-4238-A16A-C8BC3B0DB9A4}" destId="{D030CF1B-8034-4721-9385-6D6E0F41937C}" srcOrd="20" destOrd="0" presId="urn:microsoft.com/office/officeart/2005/8/layout/list1"/>
    <dgm:cxn modelId="{7AE4C2FF-CD23-4AB2-B970-D83702B0DC28}" type="presParOf" srcId="{D030CF1B-8034-4721-9385-6D6E0F41937C}" destId="{BE955AC1-5226-4BEE-9A3A-27F62FE98E56}" srcOrd="0" destOrd="0" presId="urn:microsoft.com/office/officeart/2005/8/layout/list1"/>
    <dgm:cxn modelId="{21750F4B-2779-4AD6-94E6-0A55CD179DAC}" type="presParOf" srcId="{D030CF1B-8034-4721-9385-6D6E0F41937C}" destId="{E9B26E32-F300-4C1A-83CB-26637803B8AB}" srcOrd="1" destOrd="0" presId="urn:microsoft.com/office/officeart/2005/8/layout/list1"/>
    <dgm:cxn modelId="{288978ED-B8C1-4EAD-AA29-2651FD3A7411}" type="presParOf" srcId="{4FB71C0D-081D-4238-A16A-C8BC3B0DB9A4}" destId="{6AB7D089-1FEF-487B-96ED-92935BB2FA2D}" srcOrd="21" destOrd="0" presId="urn:microsoft.com/office/officeart/2005/8/layout/list1"/>
    <dgm:cxn modelId="{400D5337-063B-4FFC-8467-3C298FEF5B85}" type="presParOf" srcId="{4FB71C0D-081D-4238-A16A-C8BC3B0DB9A4}" destId="{394D4741-9D6D-4E4C-A031-2446ADFD2FB8}"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B93F10-67B4-49DF-A4A2-F7D186DC7F9E}" type="doc">
      <dgm:prSet loTypeId="urn:microsoft.com/office/officeart/2005/8/layout/process2" loCatId="process" qsTypeId="urn:microsoft.com/office/officeart/2005/8/quickstyle/simple2" qsCatId="simple" csTypeId="urn:microsoft.com/office/officeart/2005/8/colors/accent0_3" csCatId="mainScheme" phldr="1"/>
      <dgm:spPr/>
    </dgm:pt>
    <dgm:pt modelId="{7ECAA0D5-0539-4F47-A952-AE445DBB2C80}">
      <dgm:prSet phldrT="[Text]"/>
      <dgm:spPr>
        <a:solidFill>
          <a:schemeClr val="accent1">
            <a:lumMod val="50000"/>
          </a:schemeClr>
        </a:solidFill>
      </dgm:spPr>
      <dgm:t>
        <a:bodyPr/>
        <a:lstStyle/>
        <a:p>
          <a:r>
            <a:rPr lang="en-US"/>
            <a:t>Database trigger</a:t>
          </a:r>
        </a:p>
      </dgm:t>
    </dgm:pt>
    <dgm:pt modelId="{CA846A74-50B1-4A54-89F2-CF268A523D31}" type="parTrans" cxnId="{F219B52F-9F01-45A3-A6E4-C7BA66571254}">
      <dgm:prSet/>
      <dgm:spPr/>
      <dgm:t>
        <a:bodyPr/>
        <a:lstStyle/>
        <a:p>
          <a:endParaRPr lang="en-US"/>
        </a:p>
      </dgm:t>
    </dgm:pt>
    <dgm:pt modelId="{0DE221D3-E5CA-45C2-A46A-3E007824A596}" type="sibTrans" cxnId="{F219B52F-9F01-45A3-A6E4-C7BA66571254}">
      <dgm:prSet/>
      <dgm:spPr/>
      <dgm:t>
        <a:bodyPr/>
        <a:lstStyle/>
        <a:p>
          <a:endParaRPr lang="en-US"/>
        </a:p>
      </dgm:t>
    </dgm:pt>
    <dgm:pt modelId="{3232CC38-8651-458C-9BA1-520B5AE4510C}">
      <dgm:prSet/>
      <dgm:spPr>
        <a:solidFill>
          <a:schemeClr val="accent1">
            <a:lumMod val="50000"/>
          </a:schemeClr>
        </a:solidFill>
      </dgm:spPr>
      <dgm:t>
        <a:bodyPr/>
        <a:lstStyle/>
        <a:p>
          <a:r>
            <a:rPr lang="en-US"/>
            <a:t>API AWS Lambda</a:t>
          </a:r>
        </a:p>
      </dgm:t>
    </dgm:pt>
    <dgm:pt modelId="{F7057D93-4A44-4FE9-906B-4AD0B29F31C9}" type="parTrans" cxnId="{19FC5C35-4531-4BB9-9C04-1F81A5C7D2B0}">
      <dgm:prSet/>
      <dgm:spPr/>
      <dgm:t>
        <a:bodyPr/>
        <a:lstStyle/>
        <a:p>
          <a:endParaRPr lang="en-US"/>
        </a:p>
      </dgm:t>
    </dgm:pt>
    <dgm:pt modelId="{9D8827EF-80B1-4174-8D5C-ABE286678F15}" type="sibTrans" cxnId="{19FC5C35-4531-4BB9-9C04-1F81A5C7D2B0}">
      <dgm:prSet/>
      <dgm:spPr/>
      <dgm:t>
        <a:bodyPr/>
        <a:lstStyle/>
        <a:p>
          <a:endParaRPr lang="en-US"/>
        </a:p>
      </dgm:t>
    </dgm:pt>
    <dgm:pt modelId="{85D9C4F3-EFA4-450C-BF5A-37737DA8F90B}">
      <dgm:prSet/>
      <dgm:spPr>
        <a:solidFill>
          <a:schemeClr val="accent1">
            <a:lumMod val="50000"/>
          </a:schemeClr>
        </a:solidFill>
      </dgm:spPr>
      <dgm:t>
        <a:bodyPr/>
        <a:lstStyle/>
        <a:p>
          <a:r>
            <a:rPr lang="en-US" err="1"/>
            <a:t>Twillio</a:t>
          </a:r>
          <a:r>
            <a:rPr lang="en-US"/>
            <a:t> text trigger</a:t>
          </a:r>
        </a:p>
      </dgm:t>
    </dgm:pt>
    <dgm:pt modelId="{47DAC567-AA15-4015-B033-D978F89B4F80}" type="parTrans" cxnId="{F4D87B93-5CBD-4BA0-9F66-9AFB07D33C18}">
      <dgm:prSet/>
      <dgm:spPr/>
      <dgm:t>
        <a:bodyPr/>
        <a:lstStyle/>
        <a:p>
          <a:endParaRPr lang="en-US"/>
        </a:p>
      </dgm:t>
    </dgm:pt>
    <dgm:pt modelId="{4BF1263C-5103-40C7-B90F-D9987B80634D}" type="sibTrans" cxnId="{F4D87B93-5CBD-4BA0-9F66-9AFB07D33C18}">
      <dgm:prSet/>
      <dgm:spPr/>
      <dgm:t>
        <a:bodyPr/>
        <a:lstStyle/>
        <a:p>
          <a:endParaRPr lang="en-US"/>
        </a:p>
      </dgm:t>
    </dgm:pt>
    <dgm:pt modelId="{1E7B5267-FB3A-497E-93DE-4E57F098DDE5}">
      <dgm:prSet/>
      <dgm:spPr>
        <a:solidFill>
          <a:schemeClr val="accent1">
            <a:lumMod val="50000"/>
          </a:schemeClr>
        </a:solidFill>
      </dgm:spPr>
      <dgm:t>
        <a:bodyPr/>
        <a:lstStyle/>
        <a:p>
          <a:r>
            <a:rPr lang="en-US"/>
            <a:t>Text message sent</a:t>
          </a:r>
        </a:p>
      </dgm:t>
    </dgm:pt>
    <dgm:pt modelId="{9C4AE841-367B-4B5A-8ADD-B37073B38D5C}" type="parTrans" cxnId="{1FB23DB9-4544-4B41-A645-E646679D499F}">
      <dgm:prSet/>
      <dgm:spPr/>
      <dgm:t>
        <a:bodyPr/>
        <a:lstStyle/>
        <a:p>
          <a:endParaRPr lang="en-US"/>
        </a:p>
      </dgm:t>
    </dgm:pt>
    <dgm:pt modelId="{4A6A3294-2C9C-4E47-8F79-D938FF208438}" type="sibTrans" cxnId="{1FB23DB9-4544-4B41-A645-E646679D499F}">
      <dgm:prSet/>
      <dgm:spPr/>
      <dgm:t>
        <a:bodyPr/>
        <a:lstStyle/>
        <a:p>
          <a:endParaRPr lang="en-US"/>
        </a:p>
      </dgm:t>
    </dgm:pt>
    <dgm:pt modelId="{9200A8C8-4252-4A0F-82D4-727EA6B47269}">
      <dgm:prSet/>
      <dgm:spPr>
        <a:solidFill>
          <a:schemeClr val="accent6">
            <a:lumMod val="75000"/>
          </a:schemeClr>
        </a:solidFill>
      </dgm:spPr>
      <dgm:t>
        <a:bodyPr/>
        <a:lstStyle/>
        <a:p>
          <a:r>
            <a:rPr lang="en-US"/>
            <a:t>Patient enrollment</a:t>
          </a:r>
        </a:p>
      </dgm:t>
    </dgm:pt>
    <dgm:pt modelId="{41F5D6C1-B74A-4C29-B9AD-C6D5DBC01A15}" type="parTrans" cxnId="{490F95B0-37A3-4F0B-BE66-4FB9AE85F100}">
      <dgm:prSet/>
      <dgm:spPr/>
      <dgm:t>
        <a:bodyPr/>
        <a:lstStyle/>
        <a:p>
          <a:endParaRPr lang="en-US"/>
        </a:p>
      </dgm:t>
    </dgm:pt>
    <dgm:pt modelId="{DA657483-0429-42FB-8771-129A5BDE84B1}" type="sibTrans" cxnId="{490F95B0-37A3-4F0B-BE66-4FB9AE85F100}">
      <dgm:prSet/>
      <dgm:spPr/>
      <dgm:t>
        <a:bodyPr/>
        <a:lstStyle/>
        <a:p>
          <a:endParaRPr lang="en-US"/>
        </a:p>
      </dgm:t>
    </dgm:pt>
    <dgm:pt modelId="{F2ED82AC-0F6D-4C3C-B0CC-6A42983B2BE9}" type="pres">
      <dgm:prSet presAssocID="{6DB93F10-67B4-49DF-A4A2-F7D186DC7F9E}" presName="linearFlow" presStyleCnt="0">
        <dgm:presLayoutVars>
          <dgm:resizeHandles val="exact"/>
        </dgm:presLayoutVars>
      </dgm:prSet>
      <dgm:spPr/>
    </dgm:pt>
    <dgm:pt modelId="{18554C11-5E5C-41E1-87CD-F8721AC30FEF}" type="pres">
      <dgm:prSet presAssocID="{7ECAA0D5-0539-4F47-A952-AE445DBB2C80}" presName="node" presStyleLbl="node1" presStyleIdx="0" presStyleCnt="5">
        <dgm:presLayoutVars>
          <dgm:bulletEnabled val="1"/>
        </dgm:presLayoutVars>
      </dgm:prSet>
      <dgm:spPr/>
    </dgm:pt>
    <dgm:pt modelId="{2E0A0037-2E14-4078-8D4E-FDEF78072865}" type="pres">
      <dgm:prSet presAssocID="{0DE221D3-E5CA-45C2-A46A-3E007824A596}" presName="sibTrans" presStyleLbl="sibTrans2D1" presStyleIdx="0" presStyleCnt="4"/>
      <dgm:spPr/>
    </dgm:pt>
    <dgm:pt modelId="{D167044E-F724-44E0-B63E-7AF6AE71F72C}" type="pres">
      <dgm:prSet presAssocID="{0DE221D3-E5CA-45C2-A46A-3E007824A596}" presName="connectorText" presStyleLbl="sibTrans2D1" presStyleIdx="0" presStyleCnt="4"/>
      <dgm:spPr/>
    </dgm:pt>
    <dgm:pt modelId="{10F11679-8CDD-46F6-88A4-7ECE488827E6}" type="pres">
      <dgm:prSet presAssocID="{3232CC38-8651-458C-9BA1-520B5AE4510C}" presName="node" presStyleLbl="node1" presStyleIdx="1" presStyleCnt="5">
        <dgm:presLayoutVars>
          <dgm:bulletEnabled val="1"/>
        </dgm:presLayoutVars>
      </dgm:prSet>
      <dgm:spPr/>
    </dgm:pt>
    <dgm:pt modelId="{B984FEE2-812D-4CA1-8AAB-421B55304FA6}" type="pres">
      <dgm:prSet presAssocID="{9D8827EF-80B1-4174-8D5C-ABE286678F15}" presName="sibTrans" presStyleLbl="sibTrans2D1" presStyleIdx="1" presStyleCnt="4"/>
      <dgm:spPr/>
    </dgm:pt>
    <dgm:pt modelId="{49F79FE0-A4AF-4F71-B0B0-52719F138FE3}" type="pres">
      <dgm:prSet presAssocID="{9D8827EF-80B1-4174-8D5C-ABE286678F15}" presName="connectorText" presStyleLbl="sibTrans2D1" presStyleIdx="1" presStyleCnt="4"/>
      <dgm:spPr/>
    </dgm:pt>
    <dgm:pt modelId="{EB5BB97F-D6B4-47E2-8BEC-5EF357235A43}" type="pres">
      <dgm:prSet presAssocID="{85D9C4F3-EFA4-450C-BF5A-37737DA8F90B}" presName="node" presStyleLbl="node1" presStyleIdx="2" presStyleCnt="5">
        <dgm:presLayoutVars>
          <dgm:bulletEnabled val="1"/>
        </dgm:presLayoutVars>
      </dgm:prSet>
      <dgm:spPr/>
    </dgm:pt>
    <dgm:pt modelId="{091C41DE-92C7-4149-BE09-785E28CA35D8}" type="pres">
      <dgm:prSet presAssocID="{4BF1263C-5103-40C7-B90F-D9987B80634D}" presName="sibTrans" presStyleLbl="sibTrans2D1" presStyleIdx="2" presStyleCnt="4"/>
      <dgm:spPr/>
    </dgm:pt>
    <dgm:pt modelId="{76BE23F5-C554-48D8-89A3-44EC498B26C2}" type="pres">
      <dgm:prSet presAssocID="{4BF1263C-5103-40C7-B90F-D9987B80634D}" presName="connectorText" presStyleLbl="sibTrans2D1" presStyleIdx="2" presStyleCnt="4"/>
      <dgm:spPr/>
    </dgm:pt>
    <dgm:pt modelId="{37336982-2BE4-4451-A9AA-382A22649CB8}" type="pres">
      <dgm:prSet presAssocID="{1E7B5267-FB3A-497E-93DE-4E57F098DDE5}" presName="node" presStyleLbl="node1" presStyleIdx="3" presStyleCnt="5">
        <dgm:presLayoutVars>
          <dgm:bulletEnabled val="1"/>
        </dgm:presLayoutVars>
      </dgm:prSet>
      <dgm:spPr/>
    </dgm:pt>
    <dgm:pt modelId="{227DF768-7BA8-4179-BDA9-AEA31D98F806}" type="pres">
      <dgm:prSet presAssocID="{4A6A3294-2C9C-4E47-8F79-D938FF208438}" presName="sibTrans" presStyleLbl="sibTrans2D1" presStyleIdx="3" presStyleCnt="4"/>
      <dgm:spPr/>
    </dgm:pt>
    <dgm:pt modelId="{DA78014B-3E82-433B-AFFC-9122087DCB29}" type="pres">
      <dgm:prSet presAssocID="{4A6A3294-2C9C-4E47-8F79-D938FF208438}" presName="connectorText" presStyleLbl="sibTrans2D1" presStyleIdx="3" presStyleCnt="4"/>
      <dgm:spPr/>
    </dgm:pt>
    <dgm:pt modelId="{17848D47-948B-47FB-B5DE-6CEF87C61450}" type="pres">
      <dgm:prSet presAssocID="{9200A8C8-4252-4A0F-82D4-727EA6B47269}" presName="node" presStyleLbl="node1" presStyleIdx="4" presStyleCnt="5">
        <dgm:presLayoutVars>
          <dgm:bulletEnabled val="1"/>
        </dgm:presLayoutVars>
      </dgm:prSet>
      <dgm:spPr/>
    </dgm:pt>
  </dgm:ptLst>
  <dgm:cxnLst>
    <dgm:cxn modelId="{E9C34F2A-1A64-4829-B82B-7D49FEB92548}" type="presOf" srcId="{6DB93F10-67B4-49DF-A4A2-F7D186DC7F9E}" destId="{F2ED82AC-0F6D-4C3C-B0CC-6A42983B2BE9}" srcOrd="0" destOrd="0" presId="urn:microsoft.com/office/officeart/2005/8/layout/process2"/>
    <dgm:cxn modelId="{F219B52F-9F01-45A3-A6E4-C7BA66571254}" srcId="{6DB93F10-67B4-49DF-A4A2-F7D186DC7F9E}" destId="{7ECAA0D5-0539-4F47-A952-AE445DBB2C80}" srcOrd="0" destOrd="0" parTransId="{CA846A74-50B1-4A54-89F2-CF268A523D31}" sibTransId="{0DE221D3-E5CA-45C2-A46A-3E007824A596}"/>
    <dgm:cxn modelId="{19FC5C35-4531-4BB9-9C04-1F81A5C7D2B0}" srcId="{6DB93F10-67B4-49DF-A4A2-F7D186DC7F9E}" destId="{3232CC38-8651-458C-9BA1-520B5AE4510C}" srcOrd="1" destOrd="0" parTransId="{F7057D93-4A44-4FE9-906B-4AD0B29F31C9}" sibTransId="{9D8827EF-80B1-4174-8D5C-ABE286678F15}"/>
    <dgm:cxn modelId="{2046B46D-B29A-4CB5-A805-91558E1227BE}" type="presOf" srcId="{9D8827EF-80B1-4174-8D5C-ABE286678F15}" destId="{B984FEE2-812D-4CA1-8AAB-421B55304FA6}" srcOrd="0" destOrd="0" presId="urn:microsoft.com/office/officeart/2005/8/layout/process2"/>
    <dgm:cxn modelId="{7F58316F-F9C1-4840-A330-11ED00344736}" type="presOf" srcId="{4BF1263C-5103-40C7-B90F-D9987B80634D}" destId="{091C41DE-92C7-4149-BE09-785E28CA35D8}" srcOrd="0" destOrd="0" presId="urn:microsoft.com/office/officeart/2005/8/layout/process2"/>
    <dgm:cxn modelId="{81AFE954-DB28-4440-8E15-7EA7865BCF03}" type="presOf" srcId="{85D9C4F3-EFA4-450C-BF5A-37737DA8F90B}" destId="{EB5BB97F-D6B4-47E2-8BEC-5EF357235A43}" srcOrd="0" destOrd="0" presId="urn:microsoft.com/office/officeart/2005/8/layout/process2"/>
    <dgm:cxn modelId="{E6244078-6A80-47FD-8250-75D7EE24E2BE}" type="presOf" srcId="{1E7B5267-FB3A-497E-93DE-4E57F098DDE5}" destId="{37336982-2BE4-4451-A9AA-382A22649CB8}" srcOrd="0" destOrd="0" presId="urn:microsoft.com/office/officeart/2005/8/layout/process2"/>
    <dgm:cxn modelId="{B94A507A-93BB-4ABD-8902-BF1A87A9A6E5}" type="presOf" srcId="{9D8827EF-80B1-4174-8D5C-ABE286678F15}" destId="{49F79FE0-A4AF-4F71-B0B0-52719F138FE3}" srcOrd="1" destOrd="0" presId="urn:microsoft.com/office/officeart/2005/8/layout/process2"/>
    <dgm:cxn modelId="{E5D25A5A-65B3-4971-9B25-E3178B8BE733}" type="presOf" srcId="{7ECAA0D5-0539-4F47-A952-AE445DBB2C80}" destId="{18554C11-5E5C-41E1-87CD-F8721AC30FEF}" srcOrd="0" destOrd="0" presId="urn:microsoft.com/office/officeart/2005/8/layout/process2"/>
    <dgm:cxn modelId="{16927B7A-EF31-422A-A5A8-A20AD9C66DDE}" type="presOf" srcId="{4BF1263C-5103-40C7-B90F-D9987B80634D}" destId="{76BE23F5-C554-48D8-89A3-44EC498B26C2}" srcOrd="1" destOrd="0" presId="urn:microsoft.com/office/officeart/2005/8/layout/process2"/>
    <dgm:cxn modelId="{8CA40185-B145-4D0B-8FB3-FF7B2DE56C39}" type="presOf" srcId="{4A6A3294-2C9C-4E47-8F79-D938FF208438}" destId="{DA78014B-3E82-433B-AFFC-9122087DCB29}" srcOrd="1" destOrd="0" presId="urn:microsoft.com/office/officeart/2005/8/layout/process2"/>
    <dgm:cxn modelId="{499A9F88-DECF-41FA-BC42-4BF4D76E8EA8}" type="presOf" srcId="{9200A8C8-4252-4A0F-82D4-727EA6B47269}" destId="{17848D47-948B-47FB-B5DE-6CEF87C61450}" srcOrd="0" destOrd="0" presId="urn:microsoft.com/office/officeart/2005/8/layout/process2"/>
    <dgm:cxn modelId="{F4D87B93-5CBD-4BA0-9F66-9AFB07D33C18}" srcId="{6DB93F10-67B4-49DF-A4A2-F7D186DC7F9E}" destId="{85D9C4F3-EFA4-450C-BF5A-37737DA8F90B}" srcOrd="2" destOrd="0" parTransId="{47DAC567-AA15-4015-B033-D978F89B4F80}" sibTransId="{4BF1263C-5103-40C7-B90F-D9987B80634D}"/>
    <dgm:cxn modelId="{490F95B0-37A3-4F0B-BE66-4FB9AE85F100}" srcId="{6DB93F10-67B4-49DF-A4A2-F7D186DC7F9E}" destId="{9200A8C8-4252-4A0F-82D4-727EA6B47269}" srcOrd="4" destOrd="0" parTransId="{41F5D6C1-B74A-4C29-B9AD-C6D5DBC01A15}" sibTransId="{DA657483-0429-42FB-8771-129A5BDE84B1}"/>
    <dgm:cxn modelId="{1FB23DB9-4544-4B41-A645-E646679D499F}" srcId="{6DB93F10-67B4-49DF-A4A2-F7D186DC7F9E}" destId="{1E7B5267-FB3A-497E-93DE-4E57F098DDE5}" srcOrd="3" destOrd="0" parTransId="{9C4AE841-367B-4B5A-8ADD-B37073B38D5C}" sibTransId="{4A6A3294-2C9C-4E47-8F79-D938FF208438}"/>
    <dgm:cxn modelId="{98C691C5-EBF3-4261-9D10-6CAA66527035}" type="presOf" srcId="{4A6A3294-2C9C-4E47-8F79-D938FF208438}" destId="{227DF768-7BA8-4179-BDA9-AEA31D98F806}" srcOrd="0" destOrd="0" presId="urn:microsoft.com/office/officeart/2005/8/layout/process2"/>
    <dgm:cxn modelId="{77398CCC-44C8-4F47-8D64-02214BD78C0C}" type="presOf" srcId="{3232CC38-8651-458C-9BA1-520B5AE4510C}" destId="{10F11679-8CDD-46F6-88A4-7ECE488827E6}" srcOrd="0" destOrd="0" presId="urn:microsoft.com/office/officeart/2005/8/layout/process2"/>
    <dgm:cxn modelId="{488020EC-43F1-4A05-927D-65B9AAB1510D}" type="presOf" srcId="{0DE221D3-E5CA-45C2-A46A-3E007824A596}" destId="{D167044E-F724-44E0-B63E-7AF6AE71F72C}" srcOrd="1" destOrd="0" presId="urn:microsoft.com/office/officeart/2005/8/layout/process2"/>
    <dgm:cxn modelId="{EF9AD7ED-F3B8-472D-8C37-BDC5E8D28CF4}" type="presOf" srcId="{0DE221D3-E5CA-45C2-A46A-3E007824A596}" destId="{2E0A0037-2E14-4078-8D4E-FDEF78072865}" srcOrd="0" destOrd="0" presId="urn:microsoft.com/office/officeart/2005/8/layout/process2"/>
    <dgm:cxn modelId="{183E8B26-22C6-4B10-8B97-ADD3A1004305}" type="presParOf" srcId="{F2ED82AC-0F6D-4C3C-B0CC-6A42983B2BE9}" destId="{18554C11-5E5C-41E1-87CD-F8721AC30FEF}" srcOrd="0" destOrd="0" presId="urn:microsoft.com/office/officeart/2005/8/layout/process2"/>
    <dgm:cxn modelId="{9AEDED19-E29F-4C5E-87FB-E8BAC3EC5621}" type="presParOf" srcId="{F2ED82AC-0F6D-4C3C-B0CC-6A42983B2BE9}" destId="{2E0A0037-2E14-4078-8D4E-FDEF78072865}" srcOrd="1" destOrd="0" presId="urn:microsoft.com/office/officeart/2005/8/layout/process2"/>
    <dgm:cxn modelId="{331FBB8F-CF4B-49F2-8A22-3ECF443B0FDC}" type="presParOf" srcId="{2E0A0037-2E14-4078-8D4E-FDEF78072865}" destId="{D167044E-F724-44E0-B63E-7AF6AE71F72C}" srcOrd="0" destOrd="0" presId="urn:microsoft.com/office/officeart/2005/8/layout/process2"/>
    <dgm:cxn modelId="{26DDF319-AC9A-4F40-A5D2-E6A7D929EE2E}" type="presParOf" srcId="{F2ED82AC-0F6D-4C3C-B0CC-6A42983B2BE9}" destId="{10F11679-8CDD-46F6-88A4-7ECE488827E6}" srcOrd="2" destOrd="0" presId="urn:microsoft.com/office/officeart/2005/8/layout/process2"/>
    <dgm:cxn modelId="{AD65FD1A-9AE0-4228-A356-5D48CA1A9021}" type="presParOf" srcId="{F2ED82AC-0F6D-4C3C-B0CC-6A42983B2BE9}" destId="{B984FEE2-812D-4CA1-8AAB-421B55304FA6}" srcOrd="3" destOrd="0" presId="urn:microsoft.com/office/officeart/2005/8/layout/process2"/>
    <dgm:cxn modelId="{24133D9C-9CC7-474A-9DD8-E2F7408B2B94}" type="presParOf" srcId="{B984FEE2-812D-4CA1-8AAB-421B55304FA6}" destId="{49F79FE0-A4AF-4F71-B0B0-52719F138FE3}" srcOrd="0" destOrd="0" presId="urn:microsoft.com/office/officeart/2005/8/layout/process2"/>
    <dgm:cxn modelId="{7C5391BD-A898-4623-98F5-07DA002595E5}" type="presParOf" srcId="{F2ED82AC-0F6D-4C3C-B0CC-6A42983B2BE9}" destId="{EB5BB97F-D6B4-47E2-8BEC-5EF357235A43}" srcOrd="4" destOrd="0" presId="urn:microsoft.com/office/officeart/2005/8/layout/process2"/>
    <dgm:cxn modelId="{09F4E2DC-AE66-4A0E-ADA6-F97A6BC16DE1}" type="presParOf" srcId="{F2ED82AC-0F6D-4C3C-B0CC-6A42983B2BE9}" destId="{091C41DE-92C7-4149-BE09-785E28CA35D8}" srcOrd="5" destOrd="0" presId="urn:microsoft.com/office/officeart/2005/8/layout/process2"/>
    <dgm:cxn modelId="{FA4BC926-5AD8-4B93-9AA4-7577F6ECF045}" type="presParOf" srcId="{091C41DE-92C7-4149-BE09-785E28CA35D8}" destId="{76BE23F5-C554-48D8-89A3-44EC498B26C2}" srcOrd="0" destOrd="0" presId="urn:microsoft.com/office/officeart/2005/8/layout/process2"/>
    <dgm:cxn modelId="{1DFDB817-95D9-4D45-8EB9-DAC0310E8DE0}" type="presParOf" srcId="{F2ED82AC-0F6D-4C3C-B0CC-6A42983B2BE9}" destId="{37336982-2BE4-4451-A9AA-382A22649CB8}" srcOrd="6" destOrd="0" presId="urn:microsoft.com/office/officeart/2005/8/layout/process2"/>
    <dgm:cxn modelId="{C0B0AE4A-62E6-48FF-867C-61DCA76A1086}" type="presParOf" srcId="{F2ED82AC-0F6D-4C3C-B0CC-6A42983B2BE9}" destId="{227DF768-7BA8-4179-BDA9-AEA31D98F806}" srcOrd="7" destOrd="0" presId="urn:microsoft.com/office/officeart/2005/8/layout/process2"/>
    <dgm:cxn modelId="{A2EF9B5A-7BC9-4C70-AC28-6C7CC01A6BE3}" type="presParOf" srcId="{227DF768-7BA8-4179-BDA9-AEA31D98F806}" destId="{DA78014B-3E82-433B-AFFC-9122087DCB29}" srcOrd="0" destOrd="0" presId="urn:microsoft.com/office/officeart/2005/8/layout/process2"/>
    <dgm:cxn modelId="{4413CB37-62DB-4059-BDCD-42FC11428FC2}" type="presParOf" srcId="{F2ED82AC-0F6D-4C3C-B0CC-6A42983B2BE9}" destId="{17848D47-948B-47FB-B5DE-6CEF87C61450}"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B5E23D-5010-4BB8-BD66-C0046E86B7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F1AF2D9-4ED8-44FB-B041-6E0002B385C2}">
      <dgm:prSet/>
      <dgm:spPr>
        <a:solidFill>
          <a:schemeClr val="accent1">
            <a:lumMod val="50000"/>
          </a:schemeClr>
        </a:solidFill>
      </dgm:spPr>
      <dgm:t>
        <a:bodyPr/>
        <a:lstStyle/>
        <a:p>
          <a:r>
            <a:rPr lang="en-US"/>
            <a:t>Design: </a:t>
          </a:r>
        </a:p>
      </dgm:t>
    </dgm:pt>
    <dgm:pt modelId="{4D91FB59-F31C-4C67-97C3-2399E6E70007}" type="parTrans" cxnId="{16973BB1-8E22-4F25-9658-B0C87A09B11A}">
      <dgm:prSet/>
      <dgm:spPr/>
      <dgm:t>
        <a:bodyPr/>
        <a:lstStyle/>
        <a:p>
          <a:endParaRPr lang="en-US"/>
        </a:p>
      </dgm:t>
    </dgm:pt>
    <dgm:pt modelId="{14B78F2A-0B4A-4F23-9938-2629BB47BE33}" type="sibTrans" cxnId="{16973BB1-8E22-4F25-9658-B0C87A09B11A}">
      <dgm:prSet/>
      <dgm:spPr/>
      <dgm:t>
        <a:bodyPr/>
        <a:lstStyle/>
        <a:p>
          <a:endParaRPr lang="en-US"/>
        </a:p>
      </dgm:t>
    </dgm:pt>
    <dgm:pt modelId="{8C0CB09D-3C2A-4C63-BB42-5ECAA96D605C}">
      <dgm:prSet/>
      <dgm:spPr>
        <a:ln>
          <a:solidFill>
            <a:schemeClr val="accent1">
              <a:lumMod val="50000"/>
            </a:schemeClr>
          </a:solidFill>
        </a:ln>
      </dgm:spPr>
      <dgm:t>
        <a:bodyPr/>
        <a:lstStyle/>
        <a:p>
          <a:r>
            <a:rPr lang="en-US"/>
            <a:t>Text: black, 12 point, Ariel Regular font</a:t>
          </a:r>
        </a:p>
      </dgm:t>
    </dgm:pt>
    <dgm:pt modelId="{D10C9B04-0DB9-4077-A301-C703BBAF11FF}" type="parTrans" cxnId="{9E7DCCD3-15A4-4A75-B311-7BB81BE181F0}">
      <dgm:prSet/>
      <dgm:spPr/>
      <dgm:t>
        <a:bodyPr/>
        <a:lstStyle/>
        <a:p>
          <a:endParaRPr lang="en-US"/>
        </a:p>
      </dgm:t>
    </dgm:pt>
    <dgm:pt modelId="{BA3543D0-5EC8-4068-8C38-2DC00D2A27C2}" type="sibTrans" cxnId="{9E7DCCD3-15A4-4A75-B311-7BB81BE181F0}">
      <dgm:prSet/>
      <dgm:spPr/>
      <dgm:t>
        <a:bodyPr/>
        <a:lstStyle/>
        <a:p>
          <a:endParaRPr lang="en-US"/>
        </a:p>
      </dgm:t>
    </dgm:pt>
    <dgm:pt modelId="{96FFD551-125A-414D-8017-47CEE8A1F0AD}">
      <dgm:prSet/>
      <dgm:spPr>
        <a:ln>
          <a:solidFill>
            <a:schemeClr val="accent1">
              <a:lumMod val="50000"/>
            </a:schemeClr>
          </a:solidFill>
        </a:ln>
      </dgm:spPr>
      <dgm:t>
        <a:bodyPr/>
        <a:lstStyle/>
        <a:p>
          <a:r>
            <a:rPr lang="en-US"/>
            <a:t>Accent color scheme: Forrest green and lime green</a:t>
          </a:r>
        </a:p>
      </dgm:t>
    </dgm:pt>
    <dgm:pt modelId="{52157D4E-DED7-4D58-B2BA-BB53247EEC1D}" type="parTrans" cxnId="{50B5E337-5AB3-45CB-AE96-D6CFF6B65E86}">
      <dgm:prSet/>
      <dgm:spPr/>
      <dgm:t>
        <a:bodyPr/>
        <a:lstStyle/>
        <a:p>
          <a:endParaRPr lang="en-US"/>
        </a:p>
      </dgm:t>
    </dgm:pt>
    <dgm:pt modelId="{429FD308-A238-457E-99AA-9597F50BCE41}" type="sibTrans" cxnId="{50B5E337-5AB3-45CB-AE96-D6CFF6B65E86}">
      <dgm:prSet/>
      <dgm:spPr/>
      <dgm:t>
        <a:bodyPr/>
        <a:lstStyle/>
        <a:p>
          <a:endParaRPr lang="en-US"/>
        </a:p>
      </dgm:t>
    </dgm:pt>
    <dgm:pt modelId="{449361B9-C0DE-450F-B9C5-295807BA399D}">
      <dgm:prSet/>
      <dgm:spPr>
        <a:ln>
          <a:solidFill>
            <a:schemeClr val="accent1">
              <a:lumMod val="50000"/>
            </a:schemeClr>
          </a:solidFill>
        </a:ln>
      </dgm:spPr>
      <dgm:t>
        <a:bodyPr/>
        <a:lstStyle/>
        <a:p>
          <a:r>
            <a:rPr lang="en-US"/>
            <a:t>As simple as possible</a:t>
          </a:r>
        </a:p>
      </dgm:t>
    </dgm:pt>
    <dgm:pt modelId="{55538B91-F077-403E-9A33-906B315AAFA6}" type="parTrans" cxnId="{9FD609C8-38C9-4D7B-A53F-F0EE6630B49D}">
      <dgm:prSet/>
      <dgm:spPr/>
      <dgm:t>
        <a:bodyPr/>
        <a:lstStyle/>
        <a:p>
          <a:endParaRPr lang="en-US"/>
        </a:p>
      </dgm:t>
    </dgm:pt>
    <dgm:pt modelId="{9E6D7C19-6411-4BD1-9083-14DF941F587A}" type="sibTrans" cxnId="{9FD609C8-38C9-4D7B-A53F-F0EE6630B49D}">
      <dgm:prSet/>
      <dgm:spPr/>
      <dgm:t>
        <a:bodyPr/>
        <a:lstStyle/>
        <a:p>
          <a:endParaRPr lang="en-US"/>
        </a:p>
      </dgm:t>
    </dgm:pt>
    <dgm:pt modelId="{72B8FC9E-23D6-493B-9D79-6AD2655F18DD}">
      <dgm:prSet/>
      <dgm:spPr>
        <a:ln>
          <a:solidFill>
            <a:schemeClr val="accent1">
              <a:lumMod val="50000"/>
            </a:schemeClr>
          </a:solidFill>
        </a:ln>
      </dgm:spPr>
      <dgm:t>
        <a:bodyPr/>
        <a:lstStyle/>
        <a:p>
          <a:r>
            <a:rPr lang="en-US"/>
            <a:t>HIPAA-compliant database set up through AWS Amplify, Lambda, and Dynamo DB</a:t>
          </a:r>
        </a:p>
      </dgm:t>
    </dgm:pt>
    <dgm:pt modelId="{18710E86-D7A7-4529-B1ED-DD6B7E20D487}" type="parTrans" cxnId="{EDB6C941-470C-4969-AAD1-699AB5451FB3}">
      <dgm:prSet/>
      <dgm:spPr/>
      <dgm:t>
        <a:bodyPr/>
        <a:lstStyle/>
        <a:p>
          <a:endParaRPr lang="en-US"/>
        </a:p>
      </dgm:t>
    </dgm:pt>
    <dgm:pt modelId="{B826DCFF-4835-48BB-B268-8F6AA969C72D}" type="sibTrans" cxnId="{EDB6C941-470C-4969-AAD1-699AB5451FB3}">
      <dgm:prSet/>
      <dgm:spPr/>
      <dgm:t>
        <a:bodyPr/>
        <a:lstStyle/>
        <a:p>
          <a:endParaRPr lang="en-US"/>
        </a:p>
      </dgm:t>
    </dgm:pt>
    <dgm:pt modelId="{E48D84E2-BE48-44FE-A22B-BE3F6C27E07C}">
      <dgm:prSet/>
      <dgm:spPr>
        <a:ln>
          <a:solidFill>
            <a:schemeClr val="accent1">
              <a:lumMod val="50000"/>
            </a:schemeClr>
          </a:solidFill>
        </a:ln>
      </dgm:spPr>
      <dgm:t>
        <a:bodyPr/>
        <a:lstStyle/>
        <a:p>
          <a:r>
            <a:rPr lang="en-US"/>
            <a:t>Use Java and JavaScript</a:t>
          </a:r>
        </a:p>
      </dgm:t>
    </dgm:pt>
    <dgm:pt modelId="{3B6EDC59-265E-47AA-829E-253DEE3F17D2}" type="parTrans" cxnId="{15B2FFCD-ED99-4593-8CF1-0B7B23844C0C}">
      <dgm:prSet/>
      <dgm:spPr/>
      <dgm:t>
        <a:bodyPr/>
        <a:lstStyle/>
        <a:p>
          <a:endParaRPr lang="en-US"/>
        </a:p>
      </dgm:t>
    </dgm:pt>
    <dgm:pt modelId="{2AA19C1B-0A2C-42FD-9147-5EBF69C8A00D}" type="sibTrans" cxnId="{15B2FFCD-ED99-4593-8CF1-0B7B23844C0C}">
      <dgm:prSet/>
      <dgm:spPr/>
      <dgm:t>
        <a:bodyPr/>
        <a:lstStyle/>
        <a:p>
          <a:endParaRPr lang="en-US"/>
        </a:p>
      </dgm:t>
    </dgm:pt>
    <dgm:pt modelId="{C3118D09-3711-4A05-AC41-725AE8CEBEA1}">
      <dgm:prSet/>
      <dgm:spPr>
        <a:solidFill>
          <a:schemeClr val="accent1">
            <a:lumMod val="50000"/>
          </a:schemeClr>
        </a:solidFill>
      </dgm:spPr>
      <dgm:t>
        <a:bodyPr/>
        <a:lstStyle/>
        <a:p>
          <a:r>
            <a:rPr lang="en-US"/>
            <a:t>1. Provider enrollment</a:t>
          </a:r>
        </a:p>
      </dgm:t>
    </dgm:pt>
    <dgm:pt modelId="{E8E971D4-7403-47ED-A573-6FCFFE8513D4}" type="parTrans" cxnId="{A6CA4512-7222-41C1-BE20-C835E6786C34}">
      <dgm:prSet/>
      <dgm:spPr/>
      <dgm:t>
        <a:bodyPr/>
        <a:lstStyle/>
        <a:p>
          <a:endParaRPr lang="en-US"/>
        </a:p>
      </dgm:t>
    </dgm:pt>
    <dgm:pt modelId="{80097909-2C73-4B40-9F2D-F410F09F7F2B}" type="sibTrans" cxnId="{A6CA4512-7222-41C1-BE20-C835E6786C34}">
      <dgm:prSet/>
      <dgm:spPr/>
      <dgm:t>
        <a:bodyPr/>
        <a:lstStyle/>
        <a:p>
          <a:endParaRPr lang="en-US"/>
        </a:p>
      </dgm:t>
    </dgm:pt>
    <dgm:pt modelId="{CC39D741-69A9-47DE-A1C4-514E2FE20AB5}">
      <dgm:prSet/>
      <dgm:spPr>
        <a:ln>
          <a:solidFill>
            <a:schemeClr val="accent1">
              <a:lumMod val="50000"/>
            </a:schemeClr>
          </a:solidFill>
        </a:ln>
      </dgm:spPr>
      <dgm:t>
        <a:bodyPr/>
        <a:lstStyle/>
        <a:p>
          <a:r>
            <a:rPr lang="en-US"/>
            <a:t>Email &amp; Password provided by AstraZeneca</a:t>
          </a:r>
        </a:p>
      </dgm:t>
    </dgm:pt>
    <dgm:pt modelId="{E7050948-CFD3-450D-AB0C-4C812A3D0451}" type="parTrans" cxnId="{E5FEEA36-95DC-485F-9839-7FBAF0260D1A}">
      <dgm:prSet/>
      <dgm:spPr/>
      <dgm:t>
        <a:bodyPr/>
        <a:lstStyle/>
        <a:p>
          <a:endParaRPr lang="en-US"/>
        </a:p>
      </dgm:t>
    </dgm:pt>
    <dgm:pt modelId="{6C6A96C3-6FA1-4BC7-8D80-E015D5D82C36}" type="sibTrans" cxnId="{E5FEEA36-95DC-485F-9839-7FBAF0260D1A}">
      <dgm:prSet/>
      <dgm:spPr/>
      <dgm:t>
        <a:bodyPr/>
        <a:lstStyle/>
        <a:p>
          <a:endParaRPr lang="en-US"/>
        </a:p>
      </dgm:t>
    </dgm:pt>
    <dgm:pt modelId="{4601708C-04D1-4637-9FB5-C612061815BD}">
      <dgm:prSet/>
      <dgm:spPr>
        <a:ln>
          <a:solidFill>
            <a:schemeClr val="accent1">
              <a:lumMod val="50000"/>
            </a:schemeClr>
          </a:solidFill>
        </a:ln>
      </dgm:spPr>
      <dgm:t>
        <a:bodyPr/>
        <a:lstStyle/>
        <a:p>
          <a:r>
            <a:rPr lang="en-US"/>
            <a:t>Forgotten password link</a:t>
          </a:r>
        </a:p>
      </dgm:t>
    </dgm:pt>
    <dgm:pt modelId="{80D44867-9525-44C1-A380-1A9268E715F3}" type="parTrans" cxnId="{96DB097F-3C8C-44F7-8C4F-A2D9A29CEDD9}">
      <dgm:prSet/>
      <dgm:spPr/>
      <dgm:t>
        <a:bodyPr/>
        <a:lstStyle/>
        <a:p>
          <a:endParaRPr lang="en-US"/>
        </a:p>
      </dgm:t>
    </dgm:pt>
    <dgm:pt modelId="{18A85FAA-AAD7-41DD-BDF9-C166E83E2E3A}" type="sibTrans" cxnId="{96DB097F-3C8C-44F7-8C4F-A2D9A29CEDD9}">
      <dgm:prSet/>
      <dgm:spPr/>
      <dgm:t>
        <a:bodyPr/>
        <a:lstStyle/>
        <a:p>
          <a:endParaRPr lang="en-US"/>
        </a:p>
      </dgm:t>
    </dgm:pt>
    <dgm:pt modelId="{9BA7A2EA-DAC7-42B5-8159-21FFAA990A0F}">
      <dgm:prSet/>
      <dgm:spPr>
        <a:ln>
          <a:solidFill>
            <a:schemeClr val="accent1">
              <a:lumMod val="50000"/>
            </a:schemeClr>
          </a:solidFill>
        </a:ln>
      </dgm:spPr>
      <dgm:t>
        <a:bodyPr/>
        <a:lstStyle/>
        <a:p>
          <a:r>
            <a:rPr lang="en-US"/>
            <a:t>Successful login routes to new patient setup page</a:t>
          </a:r>
        </a:p>
      </dgm:t>
    </dgm:pt>
    <dgm:pt modelId="{040B86C0-E15F-48E3-B05F-D48C0FEEC550}" type="parTrans" cxnId="{9BC5AC2F-2FA2-442A-85C5-F9D4B0490F9C}">
      <dgm:prSet/>
      <dgm:spPr/>
      <dgm:t>
        <a:bodyPr/>
        <a:lstStyle/>
        <a:p>
          <a:endParaRPr lang="en-US"/>
        </a:p>
      </dgm:t>
    </dgm:pt>
    <dgm:pt modelId="{DF06A9E7-8C71-4F35-BB51-2C25DD376E40}" type="sibTrans" cxnId="{9BC5AC2F-2FA2-442A-85C5-F9D4B0490F9C}">
      <dgm:prSet/>
      <dgm:spPr/>
      <dgm:t>
        <a:bodyPr/>
        <a:lstStyle/>
        <a:p>
          <a:endParaRPr lang="en-US"/>
        </a:p>
      </dgm:t>
    </dgm:pt>
    <dgm:pt modelId="{D1B2F7EE-5725-4FC7-8D44-A1CC79940C09}" type="pres">
      <dgm:prSet presAssocID="{23B5E23D-5010-4BB8-BD66-C0046E86B7E9}" presName="linear" presStyleCnt="0">
        <dgm:presLayoutVars>
          <dgm:dir/>
          <dgm:animLvl val="lvl"/>
          <dgm:resizeHandles val="exact"/>
        </dgm:presLayoutVars>
      </dgm:prSet>
      <dgm:spPr/>
    </dgm:pt>
    <dgm:pt modelId="{6F78C5A3-4925-48E1-8D91-C107BD1F7D96}" type="pres">
      <dgm:prSet presAssocID="{3F1AF2D9-4ED8-44FB-B041-6E0002B385C2}" presName="parentLin" presStyleCnt="0"/>
      <dgm:spPr/>
    </dgm:pt>
    <dgm:pt modelId="{3DE83C57-F9AA-4FBA-830A-9AE4D19DD7C8}" type="pres">
      <dgm:prSet presAssocID="{3F1AF2D9-4ED8-44FB-B041-6E0002B385C2}" presName="parentLeftMargin" presStyleLbl="node1" presStyleIdx="0" presStyleCnt="2"/>
      <dgm:spPr/>
    </dgm:pt>
    <dgm:pt modelId="{7FBD0EB8-5960-45C5-BA8B-F1A11B19D95D}" type="pres">
      <dgm:prSet presAssocID="{3F1AF2D9-4ED8-44FB-B041-6E0002B385C2}" presName="parentText" presStyleLbl="node1" presStyleIdx="0" presStyleCnt="2">
        <dgm:presLayoutVars>
          <dgm:chMax val="0"/>
          <dgm:bulletEnabled val="1"/>
        </dgm:presLayoutVars>
      </dgm:prSet>
      <dgm:spPr/>
    </dgm:pt>
    <dgm:pt modelId="{549A03C0-6B9A-4920-B290-7F2C2279C70D}" type="pres">
      <dgm:prSet presAssocID="{3F1AF2D9-4ED8-44FB-B041-6E0002B385C2}" presName="negativeSpace" presStyleCnt="0"/>
      <dgm:spPr/>
    </dgm:pt>
    <dgm:pt modelId="{6687785C-D7C3-4F95-B05D-C76718029FB8}" type="pres">
      <dgm:prSet presAssocID="{3F1AF2D9-4ED8-44FB-B041-6E0002B385C2}" presName="childText" presStyleLbl="conFgAcc1" presStyleIdx="0" presStyleCnt="2">
        <dgm:presLayoutVars>
          <dgm:bulletEnabled val="1"/>
        </dgm:presLayoutVars>
      </dgm:prSet>
      <dgm:spPr/>
    </dgm:pt>
    <dgm:pt modelId="{C116F090-847D-47CC-9670-69597AC27861}" type="pres">
      <dgm:prSet presAssocID="{14B78F2A-0B4A-4F23-9938-2629BB47BE33}" presName="spaceBetweenRectangles" presStyleCnt="0"/>
      <dgm:spPr/>
    </dgm:pt>
    <dgm:pt modelId="{14FE8574-440C-45D8-A68E-1BDDEEF9251A}" type="pres">
      <dgm:prSet presAssocID="{C3118D09-3711-4A05-AC41-725AE8CEBEA1}" presName="parentLin" presStyleCnt="0"/>
      <dgm:spPr/>
    </dgm:pt>
    <dgm:pt modelId="{30C089F4-6835-47F7-A3BE-3C3429C7B9F4}" type="pres">
      <dgm:prSet presAssocID="{C3118D09-3711-4A05-AC41-725AE8CEBEA1}" presName="parentLeftMargin" presStyleLbl="node1" presStyleIdx="0" presStyleCnt="2"/>
      <dgm:spPr/>
    </dgm:pt>
    <dgm:pt modelId="{10B1994B-CAA5-4CC3-9582-2342D853056B}" type="pres">
      <dgm:prSet presAssocID="{C3118D09-3711-4A05-AC41-725AE8CEBEA1}" presName="parentText" presStyleLbl="node1" presStyleIdx="1" presStyleCnt="2">
        <dgm:presLayoutVars>
          <dgm:chMax val="0"/>
          <dgm:bulletEnabled val="1"/>
        </dgm:presLayoutVars>
      </dgm:prSet>
      <dgm:spPr/>
    </dgm:pt>
    <dgm:pt modelId="{5ECB350A-AB7B-4702-A1B6-A237DCF06AAD}" type="pres">
      <dgm:prSet presAssocID="{C3118D09-3711-4A05-AC41-725AE8CEBEA1}" presName="negativeSpace" presStyleCnt="0"/>
      <dgm:spPr/>
    </dgm:pt>
    <dgm:pt modelId="{C50BD2E0-C378-413C-BC8C-CF95A9C1D5E6}" type="pres">
      <dgm:prSet presAssocID="{C3118D09-3711-4A05-AC41-725AE8CEBEA1}" presName="childText" presStyleLbl="conFgAcc1" presStyleIdx="1" presStyleCnt="2">
        <dgm:presLayoutVars>
          <dgm:bulletEnabled val="1"/>
        </dgm:presLayoutVars>
      </dgm:prSet>
      <dgm:spPr/>
    </dgm:pt>
  </dgm:ptLst>
  <dgm:cxnLst>
    <dgm:cxn modelId="{A6CA4512-7222-41C1-BE20-C835E6786C34}" srcId="{23B5E23D-5010-4BB8-BD66-C0046E86B7E9}" destId="{C3118D09-3711-4A05-AC41-725AE8CEBEA1}" srcOrd="1" destOrd="0" parTransId="{E8E971D4-7403-47ED-A573-6FCFFE8513D4}" sibTransId="{80097909-2C73-4B40-9F2D-F410F09F7F2B}"/>
    <dgm:cxn modelId="{D2EC9D16-5466-4E4C-8E6B-808823413AC2}" type="presOf" srcId="{449361B9-C0DE-450F-B9C5-295807BA399D}" destId="{6687785C-D7C3-4F95-B05D-C76718029FB8}" srcOrd="0" destOrd="2" presId="urn:microsoft.com/office/officeart/2005/8/layout/list1"/>
    <dgm:cxn modelId="{852B0B2A-56D9-4585-B01B-AC81325379DF}" type="presOf" srcId="{C3118D09-3711-4A05-AC41-725AE8CEBEA1}" destId="{30C089F4-6835-47F7-A3BE-3C3429C7B9F4}" srcOrd="0" destOrd="0" presId="urn:microsoft.com/office/officeart/2005/8/layout/list1"/>
    <dgm:cxn modelId="{9BC5AC2F-2FA2-442A-85C5-F9D4B0490F9C}" srcId="{C3118D09-3711-4A05-AC41-725AE8CEBEA1}" destId="{9BA7A2EA-DAC7-42B5-8159-21FFAA990A0F}" srcOrd="2" destOrd="0" parTransId="{040B86C0-E15F-48E3-B05F-D48C0FEEC550}" sibTransId="{DF06A9E7-8C71-4F35-BB51-2C25DD376E40}"/>
    <dgm:cxn modelId="{782CF42F-2348-49A4-A21D-67890B2A4DF9}" type="presOf" srcId="{23B5E23D-5010-4BB8-BD66-C0046E86B7E9}" destId="{D1B2F7EE-5725-4FC7-8D44-A1CC79940C09}" srcOrd="0" destOrd="0" presId="urn:microsoft.com/office/officeart/2005/8/layout/list1"/>
    <dgm:cxn modelId="{A5AE8A36-816D-49D1-83D2-FB4873D6AB26}" type="presOf" srcId="{3F1AF2D9-4ED8-44FB-B041-6E0002B385C2}" destId="{7FBD0EB8-5960-45C5-BA8B-F1A11B19D95D}" srcOrd="1" destOrd="0" presId="urn:microsoft.com/office/officeart/2005/8/layout/list1"/>
    <dgm:cxn modelId="{E5FEEA36-95DC-485F-9839-7FBAF0260D1A}" srcId="{C3118D09-3711-4A05-AC41-725AE8CEBEA1}" destId="{CC39D741-69A9-47DE-A1C4-514E2FE20AB5}" srcOrd="0" destOrd="0" parTransId="{E7050948-CFD3-450D-AB0C-4C812A3D0451}" sibTransId="{6C6A96C3-6FA1-4BC7-8D80-E015D5D82C36}"/>
    <dgm:cxn modelId="{50B5E337-5AB3-45CB-AE96-D6CFF6B65E86}" srcId="{3F1AF2D9-4ED8-44FB-B041-6E0002B385C2}" destId="{96FFD551-125A-414D-8017-47CEE8A1F0AD}" srcOrd="1" destOrd="0" parTransId="{52157D4E-DED7-4D58-B2BA-BB53247EEC1D}" sibTransId="{429FD308-A238-457E-99AA-9597F50BCE41}"/>
    <dgm:cxn modelId="{288C0438-10E5-4AB7-A40C-D8E5BA24DD00}" type="presOf" srcId="{4601708C-04D1-4637-9FB5-C612061815BD}" destId="{C50BD2E0-C378-413C-BC8C-CF95A9C1D5E6}" srcOrd="0" destOrd="1" presId="urn:microsoft.com/office/officeart/2005/8/layout/list1"/>
    <dgm:cxn modelId="{EDB6C941-470C-4969-AAD1-699AB5451FB3}" srcId="{3F1AF2D9-4ED8-44FB-B041-6E0002B385C2}" destId="{72B8FC9E-23D6-493B-9D79-6AD2655F18DD}" srcOrd="3" destOrd="0" parTransId="{18710E86-D7A7-4529-B1ED-DD6B7E20D487}" sibTransId="{B826DCFF-4835-48BB-B268-8F6AA969C72D}"/>
    <dgm:cxn modelId="{1A77E748-14C5-41A5-825C-0968974E9BC9}" type="presOf" srcId="{3F1AF2D9-4ED8-44FB-B041-6E0002B385C2}" destId="{3DE83C57-F9AA-4FBA-830A-9AE4D19DD7C8}" srcOrd="0" destOrd="0" presId="urn:microsoft.com/office/officeart/2005/8/layout/list1"/>
    <dgm:cxn modelId="{7739D874-CFEB-40A5-8BEF-20E273DE3918}" type="presOf" srcId="{72B8FC9E-23D6-493B-9D79-6AD2655F18DD}" destId="{6687785C-D7C3-4F95-B05D-C76718029FB8}" srcOrd="0" destOrd="3" presId="urn:microsoft.com/office/officeart/2005/8/layout/list1"/>
    <dgm:cxn modelId="{C44FA959-E889-496E-ABE7-7F15B98FCEE6}" type="presOf" srcId="{CC39D741-69A9-47DE-A1C4-514E2FE20AB5}" destId="{C50BD2E0-C378-413C-BC8C-CF95A9C1D5E6}" srcOrd="0" destOrd="0" presId="urn:microsoft.com/office/officeart/2005/8/layout/list1"/>
    <dgm:cxn modelId="{96DB097F-3C8C-44F7-8C4F-A2D9A29CEDD9}" srcId="{C3118D09-3711-4A05-AC41-725AE8CEBEA1}" destId="{4601708C-04D1-4637-9FB5-C612061815BD}" srcOrd="1" destOrd="0" parTransId="{80D44867-9525-44C1-A380-1A9268E715F3}" sibTransId="{18A85FAA-AAD7-41DD-BDF9-C166E83E2E3A}"/>
    <dgm:cxn modelId="{0ADF1191-019E-4E81-9DDD-7A435BC8D192}" type="presOf" srcId="{96FFD551-125A-414D-8017-47CEE8A1F0AD}" destId="{6687785C-D7C3-4F95-B05D-C76718029FB8}" srcOrd="0" destOrd="1" presId="urn:microsoft.com/office/officeart/2005/8/layout/list1"/>
    <dgm:cxn modelId="{935C1492-5BA6-4697-BDE2-B1DE5BB6A581}" type="presOf" srcId="{E48D84E2-BE48-44FE-A22B-BE3F6C27E07C}" destId="{6687785C-D7C3-4F95-B05D-C76718029FB8}" srcOrd="0" destOrd="4" presId="urn:microsoft.com/office/officeart/2005/8/layout/list1"/>
    <dgm:cxn modelId="{C113A299-B132-4B0D-AEB6-89F89F193291}" type="presOf" srcId="{9BA7A2EA-DAC7-42B5-8159-21FFAA990A0F}" destId="{C50BD2E0-C378-413C-BC8C-CF95A9C1D5E6}" srcOrd="0" destOrd="2" presId="urn:microsoft.com/office/officeart/2005/8/layout/list1"/>
    <dgm:cxn modelId="{16973BB1-8E22-4F25-9658-B0C87A09B11A}" srcId="{23B5E23D-5010-4BB8-BD66-C0046E86B7E9}" destId="{3F1AF2D9-4ED8-44FB-B041-6E0002B385C2}" srcOrd="0" destOrd="0" parTransId="{4D91FB59-F31C-4C67-97C3-2399E6E70007}" sibTransId="{14B78F2A-0B4A-4F23-9938-2629BB47BE33}"/>
    <dgm:cxn modelId="{9FD609C8-38C9-4D7B-A53F-F0EE6630B49D}" srcId="{3F1AF2D9-4ED8-44FB-B041-6E0002B385C2}" destId="{449361B9-C0DE-450F-B9C5-295807BA399D}" srcOrd="2" destOrd="0" parTransId="{55538B91-F077-403E-9A33-906B315AAFA6}" sibTransId="{9E6D7C19-6411-4BD1-9083-14DF941F587A}"/>
    <dgm:cxn modelId="{15B2FFCD-ED99-4593-8CF1-0B7B23844C0C}" srcId="{72B8FC9E-23D6-493B-9D79-6AD2655F18DD}" destId="{E48D84E2-BE48-44FE-A22B-BE3F6C27E07C}" srcOrd="0" destOrd="0" parTransId="{3B6EDC59-265E-47AA-829E-253DEE3F17D2}" sibTransId="{2AA19C1B-0A2C-42FD-9147-5EBF69C8A00D}"/>
    <dgm:cxn modelId="{9E7DCCD3-15A4-4A75-B311-7BB81BE181F0}" srcId="{3F1AF2D9-4ED8-44FB-B041-6E0002B385C2}" destId="{8C0CB09D-3C2A-4C63-BB42-5ECAA96D605C}" srcOrd="0" destOrd="0" parTransId="{D10C9B04-0DB9-4077-A301-C703BBAF11FF}" sibTransId="{BA3543D0-5EC8-4068-8C38-2DC00D2A27C2}"/>
    <dgm:cxn modelId="{068B6BD4-247D-4755-A630-3D2551BDD088}" type="presOf" srcId="{8C0CB09D-3C2A-4C63-BB42-5ECAA96D605C}" destId="{6687785C-D7C3-4F95-B05D-C76718029FB8}" srcOrd="0" destOrd="0" presId="urn:microsoft.com/office/officeart/2005/8/layout/list1"/>
    <dgm:cxn modelId="{642E36E0-D3AB-478E-8412-61B74573A2AD}" type="presOf" srcId="{C3118D09-3711-4A05-AC41-725AE8CEBEA1}" destId="{10B1994B-CAA5-4CC3-9582-2342D853056B}" srcOrd="1" destOrd="0" presId="urn:microsoft.com/office/officeart/2005/8/layout/list1"/>
    <dgm:cxn modelId="{E51198D5-0D5B-4AD8-B80B-D0AB2BA47E98}" type="presParOf" srcId="{D1B2F7EE-5725-4FC7-8D44-A1CC79940C09}" destId="{6F78C5A3-4925-48E1-8D91-C107BD1F7D96}" srcOrd="0" destOrd="0" presId="urn:microsoft.com/office/officeart/2005/8/layout/list1"/>
    <dgm:cxn modelId="{396541A5-0C9D-4E2B-9064-088D64E1BB42}" type="presParOf" srcId="{6F78C5A3-4925-48E1-8D91-C107BD1F7D96}" destId="{3DE83C57-F9AA-4FBA-830A-9AE4D19DD7C8}" srcOrd="0" destOrd="0" presId="urn:microsoft.com/office/officeart/2005/8/layout/list1"/>
    <dgm:cxn modelId="{F25BB681-8801-4354-82B0-9AC689F957D7}" type="presParOf" srcId="{6F78C5A3-4925-48E1-8D91-C107BD1F7D96}" destId="{7FBD0EB8-5960-45C5-BA8B-F1A11B19D95D}" srcOrd="1" destOrd="0" presId="urn:microsoft.com/office/officeart/2005/8/layout/list1"/>
    <dgm:cxn modelId="{541394CE-E51A-4FBC-AC51-E57FC10B9EF7}" type="presParOf" srcId="{D1B2F7EE-5725-4FC7-8D44-A1CC79940C09}" destId="{549A03C0-6B9A-4920-B290-7F2C2279C70D}" srcOrd="1" destOrd="0" presId="urn:microsoft.com/office/officeart/2005/8/layout/list1"/>
    <dgm:cxn modelId="{60E2A1AE-7828-469E-8504-15C2E469F875}" type="presParOf" srcId="{D1B2F7EE-5725-4FC7-8D44-A1CC79940C09}" destId="{6687785C-D7C3-4F95-B05D-C76718029FB8}" srcOrd="2" destOrd="0" presId="urn:microsoft.com/office/officeart/2005/8/layout/list1"/>
    <dgm:cxn modelId="{3CBCDC26-B7E8-4FB3-A953-42F65C8DA99C}" type="presParOf" srcId="{D1B2F7EE-5725-4FC7-8D44-A1CC79940C09}" destId="{C116F090-847D-47CC-9670-69597AC27861}" srcOrd="3" destOrd="0" presId="urn:microsoft.com/office/officeart/2005/8/layout/list1"/>
    <dgm:cxn modelId="{C847318F-AED3-4E1C-A170-C30169631E30}" type="presParOf" srcId="{D1B2F7EE-5725-4FC7-8D44-A1CC79940C09}" destId="{14FE8574-440C-45D8-A68E-1BDDEEF9251A}" srcOrd="4" destOrd="0" presId="urn:microsoft.com/office/officeart/2005/8/layout/list1"/>
    <dgm:cxn modelId="{49980AB5-A1EA-43B4-BF8B-57913126B5C8}" type="presParOf" srcId="{14FE8574-440C-45D8-A68E-1BDDEEF9251A}" destId="{30C089F4-6835-47F7-A3BE-3C3429C7B9F4}" srcOrd="0" destOrd="0" presId="urn:microsoft.com/office/officeart/2005/8/layout/list1"/>
    <dgm:cxn modelId="{E87A51F5-2BC4-4974-B3C6-C171E2BDB84A}" type="presParOf" srcId="{14FE8574-440C-45D8-A68E-1BDDEEF9251A}" destId="{10B1994B-CAA5-4CC3-9582-2342D853056B}" srcOrd="1" destOrd="0" presId="urn:microsoft.com/office/officeart/2005/8/layout/list1"/>
    <dgm:cxn modelId="{1BA87838-F99E-4F0A-ABA0-04E1AD7CEE43}" type="presParOf" srcId="{D1B2F7EE-5725-4FC7-8D44-A1CC79940C09}" destId="{5ECB350A-AB7B-4702-A1B6-A237DCF06AAD}" srcOrd="5" destOrd="0" presId="urn:microsoft.com/office/officeart/2005/8/layout/list1"/>
    <dgm:cxn modelId="{B02D19E3-7FD6-4852-8764-56A0565A39F2}" type="presParOf" srcId="{D1B2F7EE-5725-4FC7-8D44-A1CC79940C09}" destId="{C50BD2E0-C378-413C-BC8C-CF95A9C1D5E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DF1D01-6A9B-45E8-9A34-96961027BF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77412EC-87F7-4F83-9310-F8B90FC9FDF2}">
      <dgm:prSet/>
      <dgm:spPr>
        <a:solidFill>
          <a:schemeClr val="accent1">
            <a:lumMod val="50000"/>
          </a:schemeClr>
        </a:solidFill>
      </dgm:spPr>
      <dgm:t>
        <a:bodyPr/>
        <a:lstStyle/>
        <a:p>
          <a:r>
            <a:rPr lang="en-US"/>
            <a:t>2. New patient set up</a:t>
          </a:r>
        </a:p>
      </dgm:t>
    </dgm:pt>
    <dgm:pt modelId="{C0BC9EB4-96FB-4C34-BB17-1F7E2AC1C14D}" type="parTrans" cxnId="{742C1004-2FBE-43E2-9581-D486C36CE404}">
      <dgm:prSet/>
      <dgm:spPr/>
      <dgm:t>
        <a:bodyPr/>
        <a:lstStyle/>
        <a:p>
          <a:endParaRPr lang="en-US"/>
        </a:p>
      </dgm:t>
    </dgm:pt>
    <dgm:pt modelId="{7CE16B88-7B36-4127-A25D-E95108C38036}" type="sibTrans" cxnId="{742C1004-2FBE-43E2-9581-D486C36CE404}">
      <dgm:prSet/>
      <dgm:spPr/>
      <dgm:t>
        <a:bodyPr/>
        <a:lstStyle/>
        <a:p>
          <a:endParaRPr lang="en-US"/>
        </a:p>
      </dgm:t>
    </dgm:pt>
    <dgm:pt modelId="{2E709BAF-1D1C-467B-A612-688C8021E336}">
      <dgm:prSet/>
      <dgm:spPr>
        <a:ln>
          <a:solidFill>
            <a:schemeClr val="accent1">
              <a:lumMod val="50000"/>
            </a:schemeClr>
          </a:solidFill>
        </a:ln>
      </dgm:spPr>
      <dgm:t>
        <a:bodyPr/>
        <a:lstStyle/>
        <a:p>
          <a:r>
            <a:rPr lang="en-US"/>
            <a:t>New patient demographics added by the provider</a:t>
          </a:r>
        </a:p>
      </dgm:t>
    </dgm:pt>
    <dgm:pt modelId="{00B55611-6571-4D7F-A464-F8E89EAEA4C6}" type="parTrans" cxnId="{DD7E1F85-2CB8-40B2-93E4-4BE6730278E0}">
      <dgm:prSet/>
      <dgm:spPr/>
      <dgm:t>
        <a:bodyPr/>
        <a:lstStyle/>
        <a:p>
          <a:endParaRPr lang="en-US"/>
        </a:p>
      </dgm:t>
    </dgm:pt>
    <dgm:pt modelId="{DDC7FFFB-C5A9-49F7-A98A-4A5C83236EBC}" type="sibTrans" cxnId="{DD7E1F85-2CB8-40B2-93E4-4BE6730278E0}">
      <dgm:prSet/>
      <dgm:spPr/>
      <dgm:t>
        <a:bodyPr/>
        <a:lstStyle/>
        <a:p>
          <a:endParaRPr lang="en-US"/>
        </a:p>
      </dgm:t>
    </dgm:pt>
    <dgm:pt modelId="{DECC4B78-60E2-4960-8E58-6EB3BA56300A}">
      <dgm:prSet/>
      <dgm:spPr>
        <a:ln>
          <a:solidFill>
            <a:schemeClr val="accent1">
              <a:lumMod val="50000"/>
            </a:schemeClr>
          </a:solidFill>
        </a:ln>
      </dgm:spPr>
      <dgm:t>
        <a:bodyPr/>
        <a:lstStyle/>
        <a:p>
          <a:r>
            <a:rPr lang="en-US"/>
            <a:t>Patient Name, DOB, Phone number, and Alarms</a:t>
          </a:r>
        </a:p>
      </dgm:t>
    </dgm:pt>
    <dgm:pt modelId="{EAFFF0DB-4CFB-409E-BD27-9B9D0457F524}" type="parTrans" cxnId="{C0998D0A-FFB0-441E-A266-8136F33713E2}">
      <dgm:prSet/>
      <dgm:spPr/>
      <dgm:t>
        <a:bodyPr/>
        <a:lstStyle/>
        <a:p>
          <a:endParaRPr lang="en-US"/>
        </a:p>
      </dgm:t>
    </dgm:pt>
    <dgm:pt modelId="{87F56B38-DF8E-456C-85D3-C18AB3E9D6FF}" type="sibTrans" cxnId="{C0998D0A-FFB0-441E-A266-8136F33713E2}">
      <dgm:prSet/>
      <dgm:spPr/>
      <dgm:t>
        <a:bodyPr/>
        <a:lstStyle/>
        <a:p>
          <a:endParaRPr lang="en-US"/>
        </a:p>
      </dgm:t>
    </dgm:pt>
    <dgm:pt modelId="{EE82EA66-E1A2-4261-A234-14D1597B214F}">
      <dgm:prSet/>
      <dgm:spPr>
        <a:ln>
          <a:solidFill>
            <a:schemeClr val="accent1">
              <a:lumMod val="50000"/>
            </a:schemeClr>
          </a:solidFill>
        </a:ln>
      </dgm:spPr>
      <dgm:t>
        <a:bodyPr/>
        <a:lstStyle/>
        <a:p>
          <a:r>
            <a:rPr lang="en-US"/>
            <a:t>PID is a concatenated string: [</a:t>
          </a:r>
          <a:r>
            <a:rPr lang="en-US" err="1"/>
            <a:t>OrgID</a:t>
          </a:r>
          <a:r>
            <a:rPr lang="en-US"/>
            <a:t>]-[</a:t>
          </a:r>
          <a:r>
            <a:rPr lang="en-US" err="1"/>
            <a:t>SequentialNumber</a:t>
          </a:r>
          <a:r>
            <a:rPr lang="en-US"/>
            <a:t>]</a:t>
          </a:r>
        </a:p>
      </dgm:t>
    </dgm:pt>
    <dgm:pt modelId="{BAF36574-A2D9-4BE4-9A84-575FF4140649}" type="parTrans" cxnId="{63193DB8-9E3C-4BB5-8B54-73A7C296F25B}">
      <dgm:prSet/>
      <dgm:spPr/>
      <dgm:t>
        <a:bodyPr/>
        <a:lstStyle/>
        <a:p>
          <a:endParaRPr lang="en-US"/>
        </a:p>
      </dgm:t>
    </dgm:pt>
    <dgm:pt modelId="{39D9EB7E-4F95-4370-B9B0-31BA22B83596}" type="sibTrans" cxnId="{63193DB8-9E3C-4BB5-8B54-73A7C296F25B}">
      <dgm:prSet/>
      <dgm:spPr/>
      <dgm:t>
        <a:bodyPr/>
        <a:lstStyle/>
        <a:p>
          <a:endParaRPr lang="en-US"/>
        </a:p>
      </dgm:t>
    </dgm:pt>
    <dgm:pt modelId="{F3AABE44-CBD9-474F-AC9A-86A6AF132028}">
      <dgm:prSet/>
      <dgm:spPr>
        <a:ln>
          <a:solidFill>
            <a:schemeClr val="accent1">
              <a:lumMod val="50000"/>
            </a:schemeClr>
          </a:solidFill>
        </a:ln>
      </dgm:spPr>
      <dgm:t>
        <a:bodyPr/>
        <a:lstStyle/>
        <a:p>
          <a:r>
            <a:rPr lang="en-US"/>
            <a:t>Sequential number restarts for each organization</a:t>
          </a:r>
        </a:p>
      </dgm:t>
    </dgm:pt>
    <dgm:pt modelId="{07E47C3C-E2BA-4598-984C-C73F43FF32F0}" type="parTrans" cxnId="{E3A4B79F-09D2-44FD-B7FD-E9DE92B7A5A8}">
      <dgm:prSet/>
      <dgm:spPr/>
      <dgm:t>
        <a:bodyPr/>
        <a:lstStyle/>
        <a:p>
          <a:endParaRPr lang="en-US"/>
        </a:p>
      </dgm:t>
    </dgm:pt>
    <dgm:pt modelId="{0FAB6774-FE4C-4EF1-9B3C-6447DE30B81A}" type="sibTrans" cxnId="{E3A4B79F-09D2-44FD-B7FD-E9DE92B7A5A8}">
      <dgm:prSet/>
      <dgm:spPr/>
      <dgm:t>
        <a:bodyPr/>
        <a:lstStyle/>
        <a:p>
          <a:endParaRPr lang="en-US"/>
        </a:p>
      </dgm:t>
    </dgm:pt>
    <dgm:pt modelId="{AABC8BC7-0EA9-4EE5-9DCF-9BFBF30E76A3}">
      <dgm:prSet/>
      <dgm:spPr>
        <a:ln>
          <a:solidFill>
            <a:schemeClr val="accent1">
              <a:lumMod val="50000"/>
            </a:schemeClr>
          </a:solidFill>
        </a:ln>
      </dgm:spPr>
      <dgm:t>
        <a:bodyPr/>
        <a:lstStyle/>
        <a:p>
          <a:r>
            <a:rPr lang="en-US"/>
            <a:t>Enrollment status: Date-time tied to user create date</a:t>
          </a:r>
        </a:p>
      </dgm:t>
    </dgm:pt>
    <dgm:pt modelId="{4F74D5FC-F4D5-44AF-BE23-3BA8CEC1B8FF}" type="parTrans" cxnId="{3721C6A8-C212-435C-9934-A25B5F5A2C03}">
      <dgm:prSet/>
      <dgm:spPr/>
      <dgm:t>
        <a:bodyPr/>
        <a:lstStyle/>
        <a:p>
          <a:endParaRPr lang="en-US"/>
        </a:p>
      </dgm:t>
    </dgm:pt>
    <dgm:pt modelId="{4FFF3D9E-4981-4377-A450-4B6AC4690761}" type="sibTrans" cxnId="{3721C6A8-C212-435C-9934-A25B5F5A2C03}">
      <dgm:prSet/>
      <dgm:spPr/>
      <dgm:t>
        <a:bodyPr/>
        <a:lstStyle/>
        <a:p>
          <a:endParaRPr lang="en-US"/>
        </a:p>
      </dgm:t>
    </dgm:pt>
    <dgm:pt modelId="{B57B79A5-B31E-4FF1-800F-9ED29ABBBA72}">
      <dgm:prSet/>
      <dgm:spPr>
        <a:solidFill>
          <a:schemeClr val="accent1">
            <a:lumMod val="50000"/>
          </a:schemeClr>
        </a:solidFill>
      </dgm:spPr>
      <dgm:t>
        <a:bodyPr/>
        <a:lstStyle/>
        <a:p>
          <a:r>
            <a:rPr lang="en-US"/>
            <a:t>3.   Patient enrollment text message</a:t>
          </a:r>
        </a:p>
      </dgm:t>
    </dgm:pt>
    <dgm:pt modelId="{5F12037D-1DC5-4074-82B1-15E360BDE922}" type="parTrans" cxnId="{088BD2AE-0464-47DC-B082-34630075BE0A}">
      <dgm:prSet/>
      <dgm:spPr/>
      <dgm:t>
        <a:bodyPr/>
        <a:lstStyle/>
        <a:p>
          <a:endParaRPr lang="en-US"/>
        </a:p>
      </dgm:t>
    </dgm:pt>
    <dgm:pt modelId="{896B89B2-E9E2-4C21-91BA-FEE701CF11F1}" type="sibTrans" cxnId="{088BD2AE-0464-47DC-B082-34630075BE0A}">
      <dgm:prSet/>
      <dgm:spPr/>
      <dgm:t>
        <a:bodyPr/>
        <a:lstStyle/>
        <a:p>
          <a:endParaRPr lang="en-US"/>
        </a:p>
      </dgm:t>
    </dgm:pt>
    <dgm:pt modelId="{DFFE258A-CB4D-483C-9032-E2A975CE799B}">
      <dgm:prSet/>
      <dgm:spPr>
        <a:ln>
          <a:solidFill>
            <a:schemeClr val="accent1">
              <a:lumMod val="50000"/>
            </a:schemeClr>
          </a:solidFill>
        </a:ln>
      </dgm:spPr>
      <dgm:t>
        <a:bodyPr/>
        <a:lstStyle/>
        <a:p>
          <a:r>
            <a:rPr lang="en-US"/>
            <a:t>Triggered by new patient save or phone number update</a:t>
          </a:r>
        </a:p>
      </dgm:t>
    </dgm:pt>
    <dgm:pt modelId="{F1D3E85D-0B2F-4348-B6F7-8EF8B4E5328F}" type="parTrans" cxnId="{2359DD13-46B6-4010-B758-B7925B80D383}">
      <dgm:prSet/>
      <dgm:spPr/>
      <dgm:t>
        <a:bodyPr/>
        <a:lstStyle/>
        <a:p>
          <a:endParaRPr lang="en-US"/>
        </a:p>
      </dgm:t>
    </dgm:pt>
    <dgm:pt modelId="{B47E405E-53D6-4143-8B76-BF16B78EFC4C}" type="sibTrans" cxnId="{2359DD13-46B6-4010-B758-B7925B80D383}">
      <dgm:prSet/>
      <dgm:spPr/>
      <dgm:t>
        <a:bodyPr/>
        <a:lstStyle/>
        <a:p>
          <a:endParaRPr lang="en-US"/>
        </a:p>
      </dgm:t>
    </dgm:pt>
    <dgm:pt modelId="{7820D4D8-D7EF-41AC-8435-2AFEE20950AF}">
      <dgm:prSet/>
      <dgm:spPr>
        <a:ln>
          <a:solidFill>
            <a:schemeClr val="accent1">
              <a:lumMod val="50000"/>
            </a:schemeClr>
          </a:solidFill>
        </a:ln>
      </dgm:spPr>
      <dgm:t>
        <a:bodyPr/>
        <a:lstStyle/>
        <a:p>
          <a:r>
            <a:rPr lang="en-US"/>
            <a:t>Automated by API with </a:t>
          </a:r>
          <a:r>
            <a:rPr lang="en-US" err="1"/>
            <a:t>Twillio</a:t>
          </a:r>
          <a:endParaRPr lang="en-US"/>
        </a:p>
      </dgm:t>
    </dgm:pt>
    <dgm:pt modelId="{47C565EB-A822-42F8-AA26-7CC2A5A3556D}" type="parTrans" cxnId="{CAA7F007-BA76-4917-B477-213D4A2FF70C}">
      <dgm:prSet/>
      <dgm:spPr/>
      <dgm:t>
        <a:bodyPr/>
        <a:lstStyle/>
        <a:p>
          <a:endParaRPr lang="en-US"/>
        </a:p>
      </dgm:t>
    </dgm:pt>
    <dgm:pt modelId="{CC364CEB-658C-42C3-90FB-456846AF45B2}" type="sibTrans" cxnId="{CAA7F007-BA76-4917-B477-213D4A2FF70C}">
      <dgm:prSet/>
      <dgm:spPr/>
      <dgm:t>
        <a:bodyPr/>
        <a:lstStyle/>
        <a:p>
          <a:endParaRPr lang="en-US"/>
        </a:p>
      </dgm:t>
    </dgm:pt>
    <dgm:pt modelId="{44A5276E-B996-4626-BEAE-D1E5521DACD6}">
      <dgm:prSet/>
      <dgm:spPr>
        <a:ln>
          <a:solidFill>
            <a:schemeClr val="accent1">
              <a:lumMod val="50000"/>
            </a:schemeClr>
          </a:solidFill>
        </a:ln>
      </dgm:spPr>
      <dgm:t>
        <a:bodyPr/>
        <a:lstStyle/>
        <a:p>
          <a:r>
            <a:rPr lang="en-US"/>
            <a:t>Include: </a:t>
          </a:r>
        </a:p>
      </dgm:t>
    </dgm:pt>
    <dgm:pt modelId="{612045E1-E64F-4C37-A7EF-0D32CC1F1514}" type="parTrans" cxnId="{59F7BF22-3ED5-45F3-AB37-EBA373EFF2DD}">
      <dgm:prSet/>
      <dgm:spPr/>
      <dgm:t>
        <a:bodyPr/>
        <a:lstStyle/>
        <a:p>
          <a:endParaRPr lang="en-US"/>
        </a:p>
      </dgm:t>
    </dgm:pt>
    <dgm:pt modelId="{E13E426A-C711-448E-AB5D-656A2BBFE165}" type="sibTrans" cxnId="{59F7BF22-3ED5-45F3-AB37-EBA373EFF2DD}">
      <dgm:prSet/>
      <dgm:spPr/>
      <dgm:t>
        <a:bodyPr/>
        <a:lstStyle/>
        <a:p>
          <a:endParaRPr lang="en-US"/>
        </a:p>
      </dgm:t>
    </dgm:pt>
    <dgm:pt modelId="{19CD9C7F-832D-40EF-A88A-7776916CA0A2}">
      <dgm:prSet/>
      <dgm:spPr>
        <a:ln>
          <a:solidFill>
            <a:schemeClr val="accent1">
              <a:lumMod val="50000"/>
            </a:schemeClr>
          </a:solidFill>
        </a:ln>
      </dgm:spPr>
      <dgm:t>
        <a:bodyPr/>
        <a:lstStyle/>
        <a:p>
          <a:r>
            <a:rPr lang="en-US"/>
            <a:t>Organization name </a:t>
          </a:r>
        </a:p>
      </dgm:t>
    </dgm:pt>
    <dgm:pt modelId="{DB827A0F-9F0F-4BA5-B691-429B0D984B9F}" type="parTrans" cxnId="{49FD652B-CD24-4E0A-BF0C-EFF9D63FC8FA}">
      <dgm:prSet/>
      <dgm:spPr/>
      <dgm:t>
        <a:bodyPr/>
        <a:lstStyle/>
        <a:p>
          <a:endParaRPr lang="en-US"/>
        </a:p>
      </dgm:t>
    </dgm:pt>
    <dgm:pt modelId="{5A590B72-51C8-4A2F-BF93-12D60875F541}" type="sibTrans" cxnId="{49FD652B-CD24-4E0A-BF0C-EFF9D63FC8FA}">
      <dgm:prSet/>
      <dgm:spPr/>
      <dgm:t>
        <a:bodyPr/>
        <a:lstStyle/>
        <a:p>
          <a:endParaRPr lang="en-US"/>
        </a:p>
      </dgm:t>
    </dgm:pt>
    <dgm:pt modelId="{E08ECABB-EA0A-44E7-9674-D8EE366A6DF1}">
      <dgm:prSet/>
      <dgm:spPr>
        <a:ln>
          <a:solidFill>
            <a:schemeClr val="accent1">
              <a:lumMod val="50000"/>
            </a:schemeClr>
          </a:solidFill>
        </a:ln>
      </dgm:spPr>
      <dgm:t>
        <a:bodyPr/>
        <a:lstStyle/>
        <a:p>
          <a:r>
            <a:rPr lang="en-US"/>
            <a:t>Name of user who enrolled patient</a:t>
          </a:r>
        </a:p>
      </dgm:t>
    </dgm:pt>
    <dgm:pt modelId="{0508E6D0-CC13-4B1D-BE59-F4F3EF94A0E7}" type="parTrans" cxnId="{7BA1DEF7-545B-44C9-9B9F-93996CEF0601}">
      <dgm:prSet/>
      <dgm:spPr/>
      <dgm:t>
        <a:bodyPr/>
        <a:lstStyle/>
        <a:p>
          <a:endParaRPr lang="en-US"/>
        </a:p>
      </dgm:t>
    </dgm:pt>
    <dgm:pt modelId="{27324093-F4BB-467E-90A5-90793A81329C}" type="sibTrans" cxnId="{7BA1DEF7-545B-44C9-9B9F-93996CEF0601}">
      <dgm:prSet/>
      <dgm:spPr/>
      <dgm:t>
        <a:bodyPr/>
        <a:lstStyle/>
        <a:p>
          <a:endParaRPr lang="en-US"/>
        </a:p>
      </dgm:t>
    </dgm:pt>
    <dgm:pt modelId="{1FBE9011-30E6-41C5-AEA2-01FEB9751584}">
      <dgm:prSet/>
      <dgm:spPr>
        <a:ln>
          <a:solidFill>
            <a:schemeClr val="accent1">
              <a:lumMod val="50000"/>
            </a:schemeClr>
          </a:solidFill>
        </a:ln>
      </dgm:spPr>
      <dgm:t>
        <a:bodyPr/>
        <a:lstStyle/>
        <a:p>
          <a:r>
            <a:rPr lang="en-US"/>
            <a:t>Link to the web app download</a:t>
          </a:r>
        </a:p>
      </dgm:t>
    </dgm:pt>
    <dgm:pt modelId="{CB48B82C-DC6B-450B-906B-2FFAC79C153D}" type="parTrans" cxnId="{6D7D5E9B-9F7F-4C21-80F9-68E19D3F9B17}">
      <dgm:prSet/>
      <dgm:spPr/>
      <dgm:t>
        <a:bodyPr/>
        <a:lstStyle/>
        <a:p>
          <a:endParaRPr lang="en-US"/>
        </a:p>
      </dgm:t>
    </dgm:pt>
    <dgm:pt modelId="{588B9F6E-6B01-4E9B-80FB-F11433C10E5B}" type="sibTrans" cxnId="{6D7D5E9B-9F7F-4C21-80F9-68E19D3F9B17}">
      <dgm:prSet/>
      <dgm:spPr/>
      <dgm:t>
        <a:bodyPr/>
        <a:lstStyle/>
        <a:p>
          <a:endParaRPr lang="en-US"/>
        </a:p>
      </dgm:t>
    </dgm:pt>
    <dgm:pt modelId="{05F00AD1-1216-4890-8419-EB01D7D1D4CA}" type="pres">
      <dgm:prSet presAssocID="{69DF1D01-6A9B-45E8-9A34-96961027BF09}" presName="linear" presStyleCnt="0">
        <dgm:presLayoutVars>
          <dgm:dir/>
          <dgm:animLvl val="lvl"/>
          <dgm:resizeHandles val="exact"/>
        </dgm:presLayoutVars>
      </dgm:prSet>
      <dgm:spPr/>
    </dgm:pt>
    <dgm:pt modelId="{26B56798-BED7-4A72-BA29-7CD35F582E2D}" type="pres">
      <dgm:prSet presAssocID="{E77412EC-87F7-4F83-9310-F8B90FC9FDF2}" presName="parentLin" presStyleCnt="0"/>
      <dgm:spPr/>
    </dgm:pt>
    <dgm:pt modelId="{06000D9C-0B67-4F7A-B259-7870B8B0A7AB}" type="pres">
      <dgm:prSet presAssocID="{E77412EC-87F7-4F83-9310-F8B90FC9FDF2}" presName="parentLeftMargin" presStyleLbl="node1" presStyleIdx="0" presStyleCnt="2"/>
      <dgm:spPr/>
    </dgm:pt>
    <dgm:pt modelId="{A7BE76F5-8FB1-4031-9770-48705AB7FF67}" type="pres">
      <dgm:prSet presAssocID="{E77412EC-87F7-4F83-9310-F8B90FC9FDF2}" presName="parentText" presStyleLbl="node1" presStyleIdx="0" presStyleCnt="2">
        <dgm:presLayoutVars>
          <dgm:chMax val="0"/>
          <dgm:bulletEnabled val="1"/>
        </dgm:presLayoutVars>
      </dgm:prSet>
      <dgm:spPr/>
    </dgm:pt>
    <dgm:pt modelId="{BA90FCF9-4CF7-4665-9E11-171A56A7274B}" type="pres">
      <dgm:prSet presAssocID="{E77412EC-87F7-4F83-9310-F8B90FC9FDF2}" presName="negativeSpace" presStyleCnt="0"/>
      <dgm:spPr/>
    </dgm:pt>
    <dgm:pt modelId="{49B7C06F-62CF-40EB-A1C3-BFF8159CE33C}" type="pres">
      <dgm:prSet presAssocID="{E77412EC-87F7-4F83-9310-F8B90FC9FDF2}" presName="childText" presStyleLbl="conFgAcc1" presStyleIdx="0" presStyleCnt="2">
        <dgm:presLayoutVars>
          <dgm:bulletEnabled val="1"/>
        </dgm:presLayoutVars>
      </dgm:prSet>
      <dgm:spPr/>
    </dgm:pt>
    <dgm:pt modelId="{957F3764-F2C5-4EEC-BFF2-350B1F1E0514}" type="pres">
      <dgm:prSet presAssocID="{7CE16B88-7B36-4127-A25D-E95108C38036}" presName="spaceBetweenRectangles" presStyleCnt="0"/>
      <dgm:spPr/>
    </dgm:pt>
    <dgm:pt modelId="{07EC3C09-3EA0-49E8-9E53-8FBE60DD1CDB}" type="pres">
      <dgm:prSet presAssocID="{B57B79A5-B31E-4FF1-800F-9ED29ABBBA72}" presName="parentLin" presStyleCnt="0"/>
      <dgm:spPr/>
    </dgm:pt>
    <dgm:pt modelId="{55220149-9D3F-4603-98D4-B50F313DEB2A}" type="pres">
      <dgm:prSet presAssocID="{B57B79A5-B31E-4FF1-800F-9ED29ABBBA72}" presName="parentLeftMargin" presStyleLbl="node1" presStyleIdx="0" presStyleCnt="2"/>
      <dgm:spPr/>
    </dgm:pt>
    <dgm:pt modelId="{9CA6DF0A-791E-4B4C-B870-667E93F70509}" type="pres">
      <dgm:prSet presAssocID="{B57B79A5-B31E-4FF1-800F-9ED29ABBBA72}" presName="parentText" presStyleLbl="node1" presStyleIdx="1" presStyleCnt="2">
        <dgm:presLayoutVars>
          <dgm:chMax val="0"/>
          <dgm:bulletEnabled val="1"/>
        </dgm:presLayoutVars>
      </dgm:prSet>
      <dgm:spPr/>
    </dgm:pt>
    <dgm:pt modelId="{E792072D-717F-43BA-8492-86CF5B8B05C4}" type="pres">
      <dgm:prSet presAssocID="{B57B79A5-B31E-4FF1-800F-9ED29ABBBA72}" presName="negativeSpace" presStyleCnt="0"/>
      <dgm:spPr/>
    </dgm:pt>
    <dgm:pt modelId="{AFFD1461-D791-4111-B1E0-98016A69CDAF}" type="pres">
      <dgm:prSet presAssocID="{B57B79A5-B31E-4FF1-800F-9ED29ABBBA72}" presName="childText" presStyleLbl="conFgAcc1" presStyleIdx="1" presStyleCnt="2">
        <dgm:presLayoutVars>
          <dgm:bulletEnabled val="1"/>
        </dgm:presLayoutVars>
      </dgm:prSet>
      <dgm:spPr/>
    </dgm:pt>
  </dgm:ptLst>
  <dgm:cxnLst>
    <dgm:cxn modelId="{742C1004-2FBE-43E2-9581-D486C36CE404}" srcId="{69DF1D01-6A9B-45E8-9A34-96961027BF09}" destId="{E77412EC-87F7-4F83-9310-F8B90FC9FDF2}" srcOrd="0" destOrd="0" parTransId="{C0BC9EB4-96FB-4C34-BB17-1F7E2AC1C14D}" sibTransId="{7CE16B88-7B36-4127-A25D-E95108C38036}"/>
    <dgm:cxn modelId="{CAA7F007-BA76-4917-B477-213D4A2FF70C}" srcId="{B57B79A5-B31E-4FF1-800F-9ED29ABBBA72}" destId="{7820D4D8-D7EF-41AC-8435-2AFEE20950AF}" srcOrd="1" destOrd="0" parTransId="{47C565EB-A822-42F8-AA26-7CC2A5A3556D}" sibTransId="{CC364CEB-658C-42C3-90FB-456846AF45B2}"/>
    <dgm:cxn modelId="{C0998D0A-FFB0-441E-A266-8136F33713E2}" srcId="{E77412EC-87F7-4F83-9310-F8B90FC9FDF2}" destId="{DECC4B78-60E2-4960-8E58-6EB3BA56300A}" srcOrd="1" destOrd="0" parTransId="{EAFFF0DB-4CFB-409E-BD27-9B9D0457F524}" sibTransId="{87F56B38-DF8E-456C-85D3-C18AB3E9D6FF}"/>
    <dgm:cxn modelId="{2DC4050F-68FC-485D-B7F9-1AB8C1C1DA2E}" type="presOf" srcId="{DECC4B78-60E2-4960-8E58-6EB3BA56300A}" destId="{49B7C06F-62CF-40EB-A1C3-BFF8159CE33C}" srcOrd="0" destOrd="1" presId="urn:microsoft.com/office/officeart/2005/8/layout/list1"/>
    <dgm:cxn modelId="{EE8D4110-F129-406E-BA8F-1692D72973E9}" type="presOf" srcId="{44A5276E-B996-4626-BEAE-D1E5521DACD6}" destId="{AFFD1461-D791-4111-B1E0-98016A69CDAF}" srcOrd="0" destOrd="2" presId="urn:microsoft.com/office/officeart/2005/8/layout/list1"/>
    <dgm:cxn modelId="{2359DD13-46B6-4010-B758-B7925B80D383}" srcId="{B57B79A5-B31E-4FF1-800F-9ED29ABBBA72}" destId="{DFFE258A-CB4D-483C-9032-E2A975CE799B}" srcOrd="0" destOrd="0" parTransId="{F1D3E85D-0B2F-4348-B6F7-8EF8B4E5328F}" sibTransId="{B47E405E-53D6-4143-8B76-BF16B78EFC4C}"/>
    <dgm:cxn modelId="{246D281E-CD3C-444D-809E-2C388741FB0E}" type="presOf" srcId="{1FBE9011-30E6-41C5-AEA2-01FEB9751584}" destId="{AFFD1461-D791-4111-B1E0-98016A69CDAF}" srcOrd="0" destOrd="5" presId="urn:microsoft.com/office/officeart/2005/8/layout/list1"/>
    <dgm:cxn modelId="{59F7BF22-3ED5-45F3-AB37-EBA373EFF2DD}" srcId="{B57B79A5-B31E-4FF1-800F-9ED29ABBBA72}" destId="{44A5276E-B996-4626-BEAE-D1E5521DACD6}" srcOrd="2" destOrd="0" parTransId="{612045E1-E64F-4C37-A7EF-0D32CC1F1514}" sibTransId="{E13E426A-C711-448E-AB5D-656A2BBFE165}"/>
    <dgm:cxn modelId="{49FD652B-CD24-4E0A-BF0C-EFF9D63FC8FA}" srcId="{44A5276E-B996-4626-BEAE-D1E5521DACD6}" destId="{19CD9C7F-832D-40EF-A88A-7776916CA0A2}" srcOrd="0" destOrd="0" parTransId="{DB827A0F-9F0F-4BA5-B691-429B0D984B9F}" sibTransId="{5A590B72-51C8-4A2F-BF93-12D60875F541}"/>
    <dgm:cxn modelId="{2358822C-38C6-42D6-A4A4-856541868E49}" type="presOf" srcId="{7820D4D8-D7EF-41AC-8435-2AFEE20950AF}" destId="{AFFD1461-D791-4111-B1E0-98016A69CDAF}" srcOrd="0" destOrd="1" presId="urn:microsoft.com/office/officeart/2005/8/layout/list1"/>
    <dgm:cxn modelId="{0FB42C49-2894-4EE2-B3AF-48423A4C6731}" type="presOf" srcId="{B57B79A5-B31E-4FF1-800F-9ED29ABBBA72}" destId="{9CA6DF0A-791E-4B4C-B870-667E93F70509}" srcOrd="1" destOrd="0" presId="urn:microsoft.com/office/officeart/2005/8/layout/list1"/>
    <dgm:cxn modelId="{7348A581-27CD-423D-9F3C-A435E86566BE}" type="presOf" srcId="{EE82EA66-E1A2-4261-A234-14D1597B214F}" destId="{49B7C06F-62CF-40EB-A1C3-BFF8159CE33C}" srcOrd="0" destOrd="2" presId="urn:microsoft.com/office/officeart/2005/8/layout/list1"/>
    <dgm:cxn modelId="{79B6BE81-B48A-4659-A413-5DC9A7B7D812}" type="presOf" srcId="{E77412EC-87F7-4F83-9310-F8B90FC9FDF2}" destId="{06000D9C-0B67-4F7A-B259-7870B8B0A7AB}" srcOrd="0" destOrd="0" presId="urn:microsoft.com/office/officeart/2005/8/layout/list1"/>
    <dgm:cxn modelId="{DD7E1F85-2CB8-40B2-93E4-4BE6730278E0}" srcId="{E77412EC-87F7-4F83-9310-F8B90FC9FDF2}" destId="{2E709BAF-1D1C-467B-A612-688C8021E336}" srcOrd="0" destOrd="0" parTransId="{00B55611-6571-4D7F-A464-F8E89EAEA4C6}" sibTransId="{DDC7FFFB-C5A9-49F7-A98A-4A5C83236EBC}"/>
    <dgm:cxn modelId="{1B15B986-5576-4A12-A01B-9284660FBB8A}" type="presOf" srcId="{F3AABE44-CBD9-474F-AC9A-86A6AF132028}" destId="{49B7C06F-62CF-40EB-A1C3-BFF8159CE33C}" srcOrd="0" destOrd="3" presId="urn:microsoft.com/office/officeart/2005/8/layout/list1"/>
    <dgm:cxn modelId="{B2640892-B8A5-4109-9429-B040175B2987}" type="presOf" srcId="{69DF1D01-6A9B-45E8-9A34-96961027BF09}" destId="{05F00AD1-1216-4890-8419-EB01D7D1D4CA}" srcOrd="0" destOrd="0" presId="urn:microsoft.com/office/officeart/2005/8/layout/list1"/>
    <dgm:cxn modelId="{6D7D5E9B-9F7F-4C21-80F9-68E19D3F9B17}" srcId="{44A5276E-B996-4626-BEAE-D1E5521DACD6}" destId="{1FBE9011-30E6-41C5-AEA2-01FEB9751584}" srcOrd="2" destOrd="0" parTransId="{CB48B82C-DC6B-450B-906B-2FFAC79C153D}" sibTransId="{588B9F6E-6B01-4E9B-80FB-F11433C10E5B}"/>
    <dgm:cxn modelId="{E3A4B79F-09D2-44FD-B7FD-E9DE92B7A5A8}" srcId="{E77412EC-87F7-4F83-9310-F8B90FC9FDF2}" destId="{F3AABE44-CBD9-474F-AC9A-86A6AF132028}" srcOrd="3" destOrd="0" parTransId="{07E47C3C-E2BA-4598-984C-C73F43FF32F0}" sibTransId="{0FAB6774-FE4C-4EF1-9B3C-6447DE30B81A}"/>
    <dgm:cxn modelId="{6C0430A1-D5B4-4056-8979-8DE1EDA11E95}" type="presOf" srcId="{DFFE258A-CB4D-483C-9032-E2A975CE799B}" destId="{AFFD1461-D791-4111-B1E0-98016A69CDAF}" srcOrd="0" destOrd="0" presId="urn:microsoft.com/office/officeart/2005/8/layout/list1"/>
    <dgm:cxn modelId="{F7C36BA1-7E79-4BAE-88B6-3DAD31D9C98F}" type="presOf" srcId="{E08ECABB-EA0A-44E7-9674-D8EE366A6DF1}" destId="{AFFD1461-D791-4111-B1E0-98016A69CDAF}" srcOrd="0" destOrd="4" presId="urn:microsoft.com/office/officeart/2005/8/layout/list1"/>
    <dgm:cxn modelId="{3721C6A8-C212-435C-9934-A25B5F5A2C03}" srcId="{E77412EC-87F7-4F83-9310-F8B90FC9FDF2}" destId="{AABC8BC7-0EA9-4EE5-9DCF-9BFBF30E76A3}" srcOrd="4" destOrd="0" parTransId="{4F74D5FC-F4D5-44AF-BE23-3BA8CEC1B8FF}" sibTransId="{4FFF3D9E-4981-4377-A450-4B6AC4690761}"/>
    <dgm:cxn modelId="{088BD2AE-0464-47DC-B082-34630075BE0A}" srcId="{69DF1D01-6A9B-45E8-9A34-96961027BF09}" destId="{B57B79A5-B31E-4FF1-800F-9ED29ABBBA72}" srcOrd="1" destOrd="0" parTransId="{5F12037D-1DC5-4074-82B1-15E360BDE922}" sibTransId="{896B89B2-E9E2-4C21-91BA-FEE701CF11F1}"/>
    <dgm:cxn modelId="{63193DB8-9E3C-4BB5-8B54-73A7C296F25B}" srcId="{E77412EC-87F7-4F83-9310-F8B90FC9FDF2}" destId="{EE82EA66-E1A2-4261-A234-14D1597B214F}" srcOrd="2" destOrd="0" parTransId="{BAF36574-A2D9-4BE4-9A84-575FF4140649}" sibTransId="{39D9EB7E-4F95-4370-B9B0-31BA22B83596}"/>
    <dgm:cxn modelId="{19B878CC-E591-4209-97FC-E6A1B7DB3E48}" type="presOf" srcId="{2E709BAF-1D1C-467B-A612-688C8021E336}" destId="{49B7C06F-62CF-40EB-A1C3-BFF8159CE33C}" srcOrd="0" destOrd="0" presId="urn:microsoft.com/office/officeart/2005/8/layout/list1"/>
    <dgm:cxn modelId="{27F86BD3-D719-409A-980F-B2E11B1F50E1}" type="presOf" srcId="{AABC8BC7-0EA9-4EE5-9DCF-9BFBF30E76A3}" destId="{49B7C06F-62CF-40EB-A1C3-BFF8159CE33C}" srcOrd="0" destOrd="4" presId="urn:microsoft.com/office/officeart/2005/8/layout/list1"/>
    <dgm:cxn modelId="{7BABD8E4-1593-4B47-BB62-76B081517513}" type="presOf" srcId="{B57B79A5-B31E-4FF1-800F-9ED29ABBBA72}" destId="{55220149-9D3F-4603-98D4-B50F313DEB2A}" srcOrd="0" destOrd="0" presId="urn:microsoft.com/office/officeart/2005/8/layout/list1"/>
    <dgm:cxn modelId="{CF9962F0-0606-4B1B-8843-555D077278F3}" type="presOf" srcId="{E77412EC-87F7-4F83-9310-F8B90FC9FDF2}" destId="{A7BE76F5-8FB1-4031-9770-48705AB7FF67}" srcOrd="1" destOrd="0" presId="urn:microsoft.com/office/officeart/2005/8/layout/list1"/>
    <dgm:cxn modelId="{7BA1DEF7-545B-44C9-9B9F-93996CEF0601}" srcId="{44A5276E-B996-4626-BEAE-D1E5521DACD6}" destId="{E08ECABB-EA0A-44E7-9674-D8EE366A6DF1}" srcOrd="1" destOrd="0" parTransId="{0508E6D0-CC13-4B1D-BE59-F4F3EF94A0E7}" sibTransId="{27324093-F4BB-467E-90A5-90793A81329C}"/>
    <dgm:cxn modelId="{4F8301F8-B22E-4F25-A72B-10B368B12974}" type="presOf" srcId="{19CD9C7F-832D-40EF-A88A-7776916CA0A2}" destId="{AFFD1461-D791-4111-B1E0-98016A69CDAF}" srcOrd="0" destOrd="3" presId="urn:microsoft.com/office/officeart/2005/8/layout/list1"/>
    <dgm:cxn modelId="{CE14B316-256A-4428-A09C-78C37D3DA0CE}" type="presParOf" srcId="{05F00AD1-1216-4890-8419-EB01D7D1D4CA}" destId="{26B56798-BED7-4A72-BA29-7CD35F582E2D}" srcOrd="0" destOrd="0" presId="urn:microsoft.com/office/officeart/2005/8/layout/list1"/>
    <dgm:cxn modelId="{E82D8E27-D9C5-46BA-921C-867BF5FE2F63}" type="presParOf" srcId="{26B56798-BED7-4A72-BA29-7CD35F582E2D}" destId="{06000D9C-0B67-4F7A-B259-7870B8B0A7AB}" srcOrd="0" destOrd="0" presId="urn:microsoft.com/office/officeart/2005/8/layout/list1"/>
    <dgm:cxn modelId="{5B733AB8-78C8-4BEE-B1E0-A7991E8619D9}" type="presParOf" srcId="{26B56798-BED7-4A72-BA29-7CD35F582E2D}" destId="{A7BE76F5-8FB1-4031-9770-48705AB7FF67}" srcOrd="1" destOrd="0" presId="urn:microsoft.com/office/officeart/2005/8/layout/list1"/>
    <dgm:cxn modelId="{47528AD9-8C65-4BE9-8F0C-A88A7A768995}" type="presParOf" srcId="{05F00AD1-1216-4890-8419-EB01D7D1D4CA}" destId="{BA90FCF9-4CF7-4665-9E11-171A56A7274B}" srcOrd="1" destOrd="0" presId="urn:microsoft.com/office/officeart/2005/8/layout/list1"/>
    <dgm:cxn modelId="{9132D788-8CA9-4BA4-8E34-7C5A039236AE}" type="presParOf" srcId="{05F00AD1-1216-4890-8419-EB01D7D1D4CA}" destId="{49B7C06F-62CF-40EB-A1C3-BFF8159CE33C}" srcOrd="2" destOrd="0" presId="urn:microsoft.com/office/officeart/2005/8/layout/list1"/>
    <dgm:cxn modelId="{3144966D-D534-4094-8B7B-9070D4487421}" type="presParOf" srcId="{05F00AD1-1216-4890-8419-EB01D7D1D4CA}" destId="{957F3764-F2C5-4EEC-BFF2-350B1F1E0514}" srcOrd="3" destOrd="0" presId="urn:microsoft.com/office/officeart/2005/8/layout/list1"/>
    <dgm:cxn modelId="{01EDD387-15A7-45D7-9F61-A45D39116DFC}" type="presParOf" srcId="{05F00AD1-1216-4890-8419-EB01D7D1D4CA}" destId="{07EC3C09-3EA0-49E8-9E53-8FBE60DD1CDB}" srcOrd="4" destOrd="0" presId="urn:microsoft.com/office/officeart/2005/8/layout/list1"/>
    <dgm:cxn modelId="{54093A84-6A7B-49DB-BCC3-83A095A6A1F8}" type="presParOf" srcId="{07EC3C09-3EA0-49E8-9E53-8FBE60DD1CDB}" destId="{55220149-9D3F-4603-98D4-B50F313DEB2A}" srcOrd="0" destOrd="0" presId="urn:microsoft.com/office/officeart/2005/8/layout/list1"/>
    <dgm:cxn modelId="{F62BEAA7-05DC-4FA2-B144-C8FCEABB034D}" type="presParOf" srcId="{07EC3C09-3EA0-49E8-9E53-8FBE60DD1CDB}" destId="{9CA6DF0A-791E-4B4C-B870-667E93F70509}" srcOrd="1" destOrd="0" presId="urn:microsoft.com/office/officeart/2005/8/layout/list1"/>
    <dgm:cxn modelId="{A5928129-3F93-4860-8694-7E796427C2CA}" type="presParOf" srcId="{05F00AD1-1216-4890-8419-EB01D7D1D4CA}" destId="{E792072D-717F-43BA-8492-86CF5B8B05C4}" srcOrd="5" destOrd="0" presId="urn:microsoft.com/office/officeart/2005/8/layout/list1"/>
    <dgm:cxn modelId="{CFDDC515-C2A6-4BD6-BBDC-0C8C828DA92F}" type="presParOf" srcId="{05F00AD1-1216-4890-8419-EB01D7D1D4CA}" destId="{AFFD1461-D791-4111-B1E0-98016A69CDA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E9FEEF-5209-4FCC-9C79-CF691BFE04B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1010857-84D1-4A6E-8CED-93F55B6967BF}">
      <dgm:prSet/>
      <dgm:spPr>
        <a:solidFill>
          <a:schemeClr val="accent1">
            <a:lumMod val="50000"/>
          </a:schemeClr>
        </a:solidFill>
      </dgm:spPr>
      <dgm:t>
        <a:bodyPr/>
        <a:lstStyle/>
        <a:p>
          <a:r>
            <a:rPr lang="en-US"/>
            <a:t>4.   Emergency Contact Notified</a:t>
          </a:r>
        </a:p>
      </dgm:t>
    </dgm:pt>
    <dgm:pt modelId="{1C321CF1-9343-4916-8DF5-6A152443A788}" type="parTrans" cxnId="{B36E230A-4830-4D3C-A18F-334EF97FF054}">
      <dgm:prSet/>
      <dgm:spPr/>
      <dgm:t>
        <a:bodyPr/>
        <a:lstStyle/>
        <a:p>
          <a:endParaRPr lang="en-US"/>
        </a:p>
      </dgm:t>
    </dgm:pt>
    <dgm:pt modelId="{C19992F8-712D-410A-B3AE-2BBD34990CF3}" type="sibTrans" cxnId="{B36E230A-4830-4D3C-A18F-334EF97FF054}">
      <dgm:prSet/>
      <dgm:spPr/>
      <dgm:t>
        <a:bodyPr/>
        <a:lstStyle/>
        <a:p>
          <a:endParaRPr lang="en-US"/>
        </a:p>
      </dgm:t>
    </dgm:pt>
    <dgm:pt modelId="{696EDEF1-6B01-4665-B677-040CD2F5FA5B}">
      <dgm:prSet/>
      <dgm:spPr>
        <a:ln>
          <a:solidFill>
            <a:schemeClr val="accent1">
              <a:lumMod val="50000"/>
            </a:schemeClr>
          </a:solidFill>
        </a:ln>
      </dgm:spPr>
      <dgm:t>
        <a:bodyPr/>
        <a:lstStyle/>
        <a:p>
          <a:r>
            <a:rPr lang="en-US"/>
            <a:t>Triggered by MAX snooze being reached</a:t>
          </a:r>
        </a:p>
      </dgm:t>
    </dgm:pt>
    <dgm:pt modelId="{FA07B341-5974-479C-AB5F-DEB9DBA34B95}" type="parTrans" cxnId="{027725C3-4C77-47B2-9E7A-8817B1DB74A6}">
      <dgm:prSet/>
      <dgm:spPr/>
      <dgm:t>
        <a:bodyPr/>
        <a:lstStyle/>
        <a:p>
          <a:endParaRPr lang="en-US"/>
        </a:p>
      </dgm:t>
    </dgm:pt>
    <dgm:pt modelId="{C3FA506D-D893-49CA-A1CC-078799F477D4}" type="sibTrans" cxnId="{027725C3-4C77-47B2-9E7A-8817B1DB74A6}">
      <dgm:prSet/>
      <dgm:spPr/>
      <dgm:t>
        <a:bodyPr/>
        <a:lstStyle/>
        <a:p>
          <a:endParaRPr lang="en-US"/>
        </a:p>
      </dgm:t>
    </dgm:pt>
    <dgm:pt modelId="{87EF86DC-55A9-4C14-83D5-7173151B4896}">
      <dgm:prSet/>
      <dgm:spPr>
        <a:ln>
          <a:solidFill>
            <a:schemeClr val="accent1">
              <a:lumMod val="50000"/>
            </a:schemeClr>
          </a:solidFill>
        </a:ln>
      </dgm:spPr>
      <dgm:t>
        <a:bodyPr/>
        <a:lstStyle/>
        <a:p>
          <a:r>
            <a:rPr lang="en-US"/>
            <a:t>Respects the settings of the emergency contact</a:t>
          </a:r>
        </a:p>
      </dgm:t>
    </dgm:pt>
    <dgm:pt modelId="{164A8896-0B98-486B-B75D-9C8D244E1F2A}" type="parTrans" cxnId="{D90917FB-1432-43C9-A4FC-B90AF342BA2E}">
      <dgm:prSet/>
      <dgm:spPr/>
      <dgm:t>
        <a:bodyPr/>
        <a:lstStyle/>
        <a:p>
          <a:endParaRPr lang="en-US"/>
        </a:p>
      </dgm:t>
    </dgm:pt>
    <dgm:pt modelId="{96765590-93A2-461B-A70C-22129CD90D00}" type="sibTrans" cxnId="{D90917FB-1432-43C9-A4FC-B90AF342BA2E}">
      <dgm:prSet/>
      <dgm:spPr/>
      <dgm:t>
        <a:bodyPr/>
        <a:lstStyle/>
        <a:p>
          <a:endParaRPr lang="en-US"/>
        </a:p>
      </dgm:t>
    </dgm:pt>
    <dgm:pt modelId="{002EDC6C-3937-43BE-9E9A-3058D46CA449}">
      <dgm:prSet/>
      <dgm:spPr>
        <a:ln>
          <a:solidFill>
            <a:schemeClr val="accent1">
              <a:lumMod val="50000"/>
            </a:schemeClr>
          </a:solidFill>
        </a:ln>
      </dgm:spPr>
      <dgm:t>
        <a:bodyPr/>
        <a:lstStyle/>
        <a:p>
          <a:r>
            <a:rPr lang="en-US"/>
            <a:t>Ring setting sounds like an emergency alert</a:t>
          </a:r>
        </a:p>
      </dgm:t>
    </dgm:pt>
    <dgm:pt modelId="{A15C69C9-B078-4BE3-819D-717B3438CC1F}" type="parTrans" cxnId="{BF75F4E6-8E51-4663-9EC5-1502F9FAD32C}">
      <dgm:prSet/>
      <dgm:spPr/>
      <dgm:t>
        <a:bodyPr/>
        <a:lstStyle/>
        <a:p>
          <a:endParaRPr lang="en-US"/>
        </a:p>
      </dgm:t>
    </dgm:pt>
    <dgm:pt modelId="{36C641E3-DB2A-467E-9DDD-FF5C8749843B}" type="sibTrans" cxnId="{BF75F4E6-8E51-4663-9EC5-1502F9FAD32C}">
      <dgm:prSet/>
      <dgm:spPr/>
      <dgm:t>
        <a:bodyPr/>
        <a:lstStyle/>
        <a:p>
          <a:endParaRPr lang="en-US"/>
        </a:p>
      </dgm:t>
    </dgm:pt>
    <dgm:pt modelId="{E58DA0B8-9CBD-4DEC-903C-7C215E7E0F29}">
      <dgm:prSet/>
      <dgm:spPr>
        <a:ln>
          <a:solidFill>
            <a:schemeClr val="accent1">
              <a:lumMod val="50000"/>
            </a:schemeClr>
          </a:solidFill>
        </a:ln>
      </dgm:spPr>
      <dgm:t>
        <a:bodyPr/>
        <a:lstStyle/>
        <a:p>
          <a:r>
            <a:rPr lang="en-US"/>
            <a:t>Continuous ring until user opens the app and reads the alert</a:t>
          </a:r>
        </a:p>
      </dgm:t>
    </dgm:pt>
    <dgm:pt modelId="{94E301C3-B8AB-45D4-8FB9-783AFAFBD694}" type="parTrans" cxnId="{65E99C0D-0D4C-4697-9B31-3488CA71DBEA}">
      <dgm:prSet/>
      <dgm:spPr/>
      <dgm:t>
        <a:bodyPr/>
        <a:lstStyle/>
        <a:p>
          <a:endParaRPr lang="en-US"/>
        </a:p>
      </dgm:t>
    </dgm:pt>
    <dgm:pt modelId="{B3991B38-41EE-4228-845F-84DC1A3B5032}" type="sibTrans" cxnId="{65E99C0D-0D4C-4697-9B31-3488CA71DBEA}">
      <dgm:prSet/>
      <dgm:spPr/>
      <dgm:t>
        <a:bodyPr/>
        <a:lstStyle/>
        <a:p>
          <a:endParaRPr lang="en-US"/>
        </a:p>
      </dgm:t>
    </dgm:pt>
    <dgm:pt modelId="{451A5A8C-8111-4466-AD2C-B34CBD3B816E}">
      <dgm:prSet/>
      <dgm:spPr>
        <a:ln>
          <a:solidFill>
            <a:schemeClr val="accent1">
              <a:lumMod val="50000"/>
            </a:schemeClr>
          </a:solidFill>
        </a:ln>
      </dgm:spPr>
      <dgm:t>
        <a:bodyPr/>
        <a:lstStyle/>
        <a:p>
          <a:r>
            <a:rPr lang="en-US"/>
            <a:t>Alert states</a:t>
          </a:r>
        </a:p>
      </dgm:t>
    </dgm:pt>
    <dgm:pt modelId="{621D0630-D989-4F61-BA51-F7EE66FF7218}" type="parTrans" cxnId="{7891F734-1920-472B-A16F-FFC613F80D38}">
      <dgm:prSet/>
      <dgm:spPr/>
      <dgm:t>
        <a:bodyPr/>
        <a:lstStyle/>
        <a:p>
          <a:endParaRPr lang="en-US"/>
        </a:p>
      </dgm:t>
    </dgm:pt>
    <dgm:pt modelId="{4B01A380-010B-45BE-9E17-4BCC96E158BC}" type="sibTrans" cxnId="{7891F734-1920-472B-A16F-FFC613F80D38}">
      <dgm:prSet/>
      <dgm:spPr/>
      <dgm:t>
        <a:bodyPr/>
        <a:lstStyle/>
        <a:p>
          <a:endParaRPr lang="en-US"/>
        </a:p>
      </dgm:t>
    </dgm:pt>
    <dgm:pt modelId="{1107161D-7D1B-40CC-BF86-55BFCD1A4698}">
      <dgm:prSet/>
      <dgm:spPr>
        <a:ln>
          <a:solidFill>
            <a:schemeClr val="accent1">
              <a:lumMod val="50000"/>
            </a:schemeClr>
          </a:solidFill>
        </a:ln>
      </dgm:spPr>
      <dgm:t>
        <a:bodyPr/>
        <a:lstStyle/>
        <a:p>
          <a:r>
            <a:rPr lang="en-US"/>
            <a:t>Patient first initial</a:t>
          </a:r>
        </a:p>
      </dgm:t>
    </dgm:pt>
    <dgm:pt modelId="{A17629C7-5C36-41D9-8084-FA713C2B2E2E}" type="parTrans" cxnId="{5C50920F-59C0-404A-8A16-78A411CCE49D}">
      <dgm:prSet/>
      <dgm:spPr/>
      <dgm:t>
        <a:bodyPr/>
        <a:lstStyle/>
        <a:p>
          <a:endParaRPr lang="en-US"/>
        </a:p>
      </dgm:t>
    </dgm:pt>
    <dgm:pt modelId="{BBA9C1B0-FF17-4C91-9867-B14386509FAA}" type="sibTrans" cxnId="{5C50920F-59C0-404A-8A16-78A411CCE49D}">
      <dgm:prSet/>
      <dgm:spPr/>
      <dgm:t>
        <a:bodyPr/>
        <a:lstStyle/>
        <a:p>
          <a:endParaRPr lang="en-US"/>
        </a:p>
      </dgm:t>
    </dgm:pt>
    <dgm:pt modelId="{BB84CFEE-E86A-4B82-B27D-F97D1412553B}">
      <dgm:prSet/>
      <dgm:spPr>
        <a:ln>
          <a:solidFill>
            <a:schemeClr val="accent1">
              <a:lumMod val="50000"/>
            </a:schemeClr>
          </a:solidFill>
        </a:ln>
      </dgm:spPr>
      <dgm:t>
        <a:bodyPr/>
        <a:lstStyle/>
        <a:p>
          <a:r>
            <a:rPr lang="en-US"/>
            <a:t>Patient last name</a:t>
          </a:r>
        </a:p>
      </dgm:t>
    </dgm:pt>
    <dgm:pt modelId="{B555F77A-AB4E-471F-BBA5-C95EEBD12D1D}" type="parTrans" cxnId="{1A627AAB-1D3B-463A-9265-24A0F53B7748}">
      <dgm:prSet/>
      <dgm:spPr/>
      <dgm:t>
        <a:bodyPr/>
        <a:lstStyle/>
        <a:p>
          <a:endParaRPr lang="en-US"/>
        </a:p>
      </dgm:t>
    </dgm:pt>
    <dgm:pt modelId="{8F4F798C-46FB-4C7C-9A3D-12DDC35806FF}" type="sibTrans" cxnId="{1A627AAB-1D3B-463A-9265-24A0F53B7748}">
      <dgm:prSet/>
      <dgm:spPr/>
      <dgm:t>
        <a:bodyPr/>
        <a:lstStyle/>
        <a:p>
          <a:endParaRPr lang="en-US"/>
        </a:p>
      </dgm:t>
    </dgm:pt>
    <dgm:pt modelId="{4A04D2D3-DCF6-4E0C-9DD4-707E06F46187}">
      <dgm:prSet/>
      <dgm:spPr>
        <a:ln>
          <a:solidFill>
            <a:schemeClr val="accent1">
              <a:lumMod val="50000"/>
            </a:schemeClr>
          </a:solidFill>
        </a:ln>
      </dgm:spPr>
      <dgm:t>
        <a:bodyPr/>
        <a:lstStyle/>
        <a:p>
          <a:r>
            <a:rPr lang="en-US"/>
            <a:t>Alert trigger</a:t>
          </a:r>
        </a:p>
      </dgm:t>
    </dgm:pt>
    <dgm:pt modelId="{AB8FDC16-AF60-495C-9B2D-82049333337B}" type="parTrans" cxnId="{1A5C6614-32FB-4BD4-925A-7B6149FCA584}">
      <dgm:prSet/>
      <dgm:spPr/>
      <dgm:t>
        <a:bodyPr/>
        <a:lstStyle/>
        <a:p>
          <a:endParaRPr lang="en-US"/>
        </a:p>
      </dgm:t>
    </dgm:pt>
    <dgm:pt modelId="{2CD97343-E6D2-465A-B487-F6C297587D76}" type="sibTrans" cxnId="{1A5C6614-32FB-4BD4-925A-7B6149FCA584}">
      <dgm:prSet/>
      <dgm:spPr/>
      <dgm:t>
        <a:bodyPr/>
        <a:lstStyle/>
        <a:p>
          <a:endParaRPr lang="en-US"/>
        </a:p>
      </dgm:t>
    </dgm:pt>
    <dgm:pt modelId="{E703EE76-32FF-4953-8EB3-848B214A5B4E}">
      <dgm:prSet/>
      <dgm:spPr>
        <a:solidFill>
          <a:schemeClr val="accent1">
            <a:lumMod val="50000"/>
          </a:schemeClr>
        </a:solidFill>
      </dgm:spPr>
      <dgm:t>
        <a:bodyPr/>
        <a:lstStyle/>
        <a:p>
          <a:r>
            <a:rPr lang="en-US"/>
            <a:t>5.   Providers Office Notified</a:t>
          </a:r>
        </a:p>
      </dgm:t>
    </dgm:pt>
    <dgm:pt modelId="{52FD8498-C05A-46AF-A92B-AACC0951E6A5}" type="parTrans" cxnId="{588F7577-B231-4F4B-9E97-66979F7331F2}">
      <dgm:prSet/>
      <dgm:spPr/>
      <dgm:t>
        <a:bodyPr/>
        <a:lstStyle/>
        <a:p>
          <a:endParaRPr lang="en-US"/>
        </a:p>
      </dgm:t>
    </dgm:pt>
    <dgm:pt modelId="{1F9220A6-EE3B-4805-846E-683ED89F5B2A}" type="sibTrans" cxnId="{588F7577-B231-4F4B-9E97-66979F7331F2}">
      <dgm:prSet/>
      <dgm:spPr/>
      <dgm:t>
        <a:bodyPr/>
        <a:lstStyle/>
        <a:p>
          <a:endParaRPr lang="en-US"/>
        </a:p>
      </dgm:t>
    </dgm:pt>
    <dgm:pt modelId="{9515E374-E659-46FF-84A0-3911092133AA}">
      <dgm:prSet/>
      <dgm:spPr>
        <a:ln>
          <a:solidFill>
            <a:schemeClr val="accent1">
              <a:lumMod val="50000"/>
            </a:schemeClr>
          </a:solidFill>
        </a:ln>
      </dgm:spPr>
      <dgm:t>
        <a:bodyPr/>
        <a:lstStyle/>
        <a:p>
          <a:r>
            <a:rPr lang="en-US"/>
            <a:t>Tracking all button presses and snooze count downs</a:t>
          </a:r>
        </a:p>
      </dgm:t>
    </dgm:pt>
    <dgm:pt modelId="{B76DF410-C246-401C-B80A-D8A5AEBB8CF1}" type="parTrans" cxnId="{A368F863-5FE3-4F6A-89B9-AA0B4297D1F5}">
      <dgm:prSet/>
      <dgm:spPr/>
      <dgm:t>
        <a:bodyPr/>
        <a:lstStyle/>
        <a:p>
          <a:endParaRPr lang="en-US"/>
        </a:p>
      </dgm:t>
    </dgm:pt>
    <dgm:pt modelId="{456BA92B-4415-4F62-9CF4-D683ABFA74DE}" type="sibTrans" cxnId="{A368F863-5FE3-4F6A-89B9-AA0B4297D1F5}">
      <dgm:prSet/>
      <dgm:spPr/>
      <dgm:t>
        <a:bodyPr/>
        <a:lstStyle/>
        <a:p>
          <a:endParaRPr lang="en-US"/>
        </a:p>
      </dgm:t>
    </dgm:pt>
    <dgm:pt modelId="{7C5C5049-6AB0-4649-9D42-375387F2F790}">
      <dgm:prSet/>
      <dgm:spPr>
        <a:ln>
          <a:solidFill>
            <a:schemeClr val="accent1">
              <a:lumMod val="50000"/>
            </a:schemeClr>
          </a:solidFill>
        </a:ln>
      </dgm:spPr>
      <dgm:t>
        <a:bodyPr/>
        <a:lstStyle/>
        <a:p>
          <a:r>
            <a:rPr lang="en-US"/>
            <a:t>If snooze reached check provider frequency settings </a:t>
          </a:r>
        </a:p>
      </dgm:t>
    </dgm:pt>
    <dgm:pt modelId="{DA9C0E2A-D458-4C3E-9AB1-39DFB53542BA}" type="parTrans" cxnId="{2A9B23D1-C2D2-4EC1-A60D-2BAC9C193B30}">
      <dgm:prSet/>
      <dgm:spPr/>
      <dgm:t>
        <a:bodyPr/>
        <a:lstStyle/>
        <a:p>
          <a:endParaRPr lang="en-US"/>
        </a:p>
      </dgm:t>
    </dgm:pt>
    <dgm:pt modelId="{4B5C7CC1-195D-42B2-ACDF-80112F6A7721}" type="sibTrans" cxnId="{2A9B23D1-C2D2-4EC1-A60D-2BAC9C193B30}">
      <dgm:prSet/>
      <dgm:spPr/>
      <dgm:t>
        <a:bodyPr/>
        <a:lstStyle/>
        <a:p>
          <a:endParaRPr lang="en-US"/>
        </a:p>
      </dgm:t>
    </dgm:pt>
    <dgm:pt modelId="{9FF05D96-6AA1-4364-921E-C9F98ABFE05B}">
      <dgm:prSet/>
      <dgm:spPr>
        <a:ln>
          <a:solidFill>
            <a:schemeClr val="accent1">
              <a:lumMod val="50000"/>
            </a:schemeClr>
          </a:solidFill>
        </a:ln>
      </dgm:spPr>
      <dgm:t>
        <a:bodyPr/>
        <a:lstStyle/>
        <a:p>
          <a:r>
            <a:rPr lang="en-US"/>
            <a:t>Trigger notification when settings are met</a:t>
          </a:r>
        </a:p>
      </dgm:t>
    </dgm:pt>
    <dgm:pt modelId="{B1EA7FE0-C544-423C-B264-5587BD915FD5}" type="parTrans" cxnId="{4FEF8FF6-50DA-4180-9A2D-DEA2370134E0}">
      <dgm:prSet/>
      <dgm:spPr/>
      <dgm:t>
        <a:bodyPr/>
        <a:lstStyle/>
        <a:p>
          <a:endParaRPr lang="en-US"/>
        </a:p>
      </dgm:t>
    </dgm:pt>
    <dgm:pt modelId="{9D575AFC-FFA5-46E6-A6F3-93BB4A8056F5}" type="sibTrans" cxnId="{4FEF8FF6-50DA-4180-9A2D-DEA2370134E0}">
      <dgm:prSet/>
      <dgm:spPr/>
      <dgm:t>
        <a:bodyPr/>
        <a:lstStyle/>
        <a:p>
          <a:endParaRPr lang="en-US"/>
        </a:p>
      </dgm:t>
    </dgm:pt>
    <dgm:pt modelId="{4642A2E1-5EF0-49DB-AFBE-63714004632D}" type="pres">
      <dgm:prSet presAssocID="{FEE9FEEF-5209-4FCC-9C79-CF691BFE04BA}" presName="linear" presStyleCnt="0">
        <dgm:presLayoutVars>
          <dgm:dir/>
          <dgm:animLvl val="lvl"/>
          <dgm:resizeHandles val="exact"/>
        </dgm:presLayoutVars>
      </dgm:prSet>
      <dgm:spPr/>
    </dgm:pt>
    <dgm:pt modelId="{508A9AB3-48CF-42B7-AB4B-3CA79C126780}" type="pres">
      <dgm:prSet presAssocID="{A1010857-84D1-4A6E-8CED-93F55B6967BF}" presName="parentLin" presStyleCnt="0"/>
      <dgm:spPr/>
    </dgm:pt>
    <dgm:pt modelId="{E158DA7A-19FA-4AFA-B92F-5F4E47C93A3D}" type="pres">
      <dgm:prSet presAssocID="{A1010857-84D1-4A6E-8CED-93F55B6967BF}" presName="parentLeftMargin" presStyleLbl="node1" presStyleIdx="0" presStyleCnt="2"/>
      <dgm:spPr/>
    </dgm:pt>
    <dgm:pt modelId="{7240A2BC-9322-4B4A-BFF1-32CF91ED02E2}" type="pres">
      <dgm:prSet presAssocID="{A1010857-84D1-4A6E-8CED-93F55B6967BF}" presName="parentText" presStyleLbl="node1" presStyleIdx="0" presStyleCnt="2">
        <dgm:presLayoutVars>
          <dgm:chMax val="0"/>
          <dgm:bulletEnabled val="1"/>
        </dgm:presLayoutVars>
      </dgm:prSet>
      <dgm:spPr/>
    </dgm:pt>
    <dgm:pt modelId="{EC46AD06-1154-41C0-B93B-0DC68896ECF2}" type="pres">
      <dgm:prSet presAssocID="{A1010857-84D1-4A6E-8CED-93F55B6967BF}" presName="negativeSpace" presStyleCnt="0"/>
      <dgm:spPr/>
    </dgm:pt>
    <dgm:pt modelId="{62155B7B-6206-4545-B63B-A60E35A57B3A}" type="pres">
      <dgm:prSet presAssocID="{A1010857-84D1-4A6E-8CED-93F55B6967BF}" presName="childText" presStyleLbl="conFgAcc1" presStyleIdx="0" presStyleCnt="2">
        <dgm:presLayoutVars>
          <dgm:bulletEnabled val="1"/>
        </dgm:presLayoutVars>
      </dgm:prSet>
      <dgm:spPr/>
    </dgm:pt>
    <dgm:pt modelId="{114C6ACA-ED58-403C-8C56-D4F418ACFBB1}" type="pres">
      <dgm:prSet presAssocID="{C19992F8-712D-410A-B3AE-2BBD34990CF3}" presName="spaceBetweenRectangles" presStyleCnt="0"/>
      <dgm:spPr/>
    </dgm:pt>
    <dgm:pt modelId="{F49BF557-701E-4681-9CE8-E20E142375BA}" type="pres">
      <dgm:prSet presAssocID="{E703EE76-32FF-4953-8EB3-848B214A5B4E}" presName="parentLin" presStyleCnt="0"/>
      <dgm:spPr/>
    </dgm:pt>
    <dgm:pt modelId="{42068345-D174-4717-B529-CB8C22B0CDF4}" type="pres">
      <dgm:prSet presAssocID="{E703EE76-32FF-4953-8EB3-848B214A5B4E}" presName="parentLeftMargin" presStyleLbl="node1" presStyleIdx="0" presStyleCnt="2"/>
      <dgm:spPr/>
    </dgm:pt>
    <dgm:pt modelId="{8C20EA21-56E2-49C0-927F-545EC88C7692}" type="pres">
      <dgm:prSet presAssocID="{E703EE76-32FF-4953-8EB3-848B214A5B4E}" presName="parentText" presStyleLbl="node1" presStyleIdx="1" presStyleCnt="2" custLinFactNeighborX="12933" custLinFactNeighborY="-5625">
        <dgm:presLayoutVars>
          <dgm:chMax val="0"/>
          <dgm:bulletEnabled val="1"/>
        </dgm:presLayoutVars>
      </dgm:prSet>
      <dgm:spPr/>
    </dgm:pt>
    <dgm:pt modelId="{1E9D2F4F-D87E-46EF-8711-96B00FF20F7F}" type="pres">
      <dgm:prSet presAssocID="{E703EE76-32FF-4953-8EB3-848B214A5B4E}" presName="negativeSpace" presStyleCnt="0"/>
      <dgm:spPr/>
    </dgm:pt>
    <dgm:pt modelId="{1639F7B8-9D70-4A58-B7BE-E21DB94487E4}" type="pres">
      <dgm:prSet presAssocID="{E703EE76-32FF-4953-8EB3-848B214A5B4E}" presName="childText" presStyleLbl="conFgAcc1" presStyleIdx="1" presStyleCnt="2">
        <dgm:presLayoutVars>
          <dgm:bulletEnabled val="1"/>
        </dgm:presLayoutVars>
      </dgm:prSet>
      <dgm:spPr/>
    </dgm:pt>
  </dgm:ptLst>
  <dgm:cxnLst>
    <dgm:cxn modelId="{1B3D4D09-FF71-45A2-A147-E4BFAEA8411D}" type="presOf" srcId="{E703EE76-32FF-4953-8EB3-848B214A5B4E}" destId="{42068345-D174-4717-B529-CB8C22B0CDF4}" srcOrd="0" destOrd="0" presId="urn:microsoft.com/office/officeart/2005/8/layout/list1"/>
    <dgm:cxn modelId="{B36E230A-4830-4D3C-A18F-334EF97FF054}" srcId="{FEE9FEEF-5209-4FCC-9C79-CF691BFE04BA}" destId="{A1010857-84D1-4A6E-8CED-93F55B6967BF}" srcOrd="0" destOrd="0" parTransId="{1C321CF1-9343-4916-8DF5-6A152443A788}" sibTransId="{C19992F8-712D-410A-B3AE-2BBD34990CF3}"/>
    <dgm:cxn modelId="{65E99C0D-0D4C-4697-9B31-3488CA71DBEA}" srcId="{A1010857-84D1-4A6E-8CED-93F55B6967BF}" destId="{E58DA0B8-9CBD-4DEC-903C-7C215E7E0F29}" srcOrd="3" destOrd="0" parTransId="{94E301C3-B8AB-45D4-8FB9-783AFAFBD694}" sibTransId="{B3991B38-41EE-4228-845F-84DC1A3B5032}"/>
    <dgm:cxn modelId="{5C50920F-59C0-404A-8A16-78A411CCE49D}" srcId="{451A5A8C-8111-4466-AD2C-B34CBD3B816E}" destId="{1107161D-7D1B-40CC-BF86-55BFCD1A4698}" srcOrd="0" destOrd="0" parTransId="{A17629C7-5C36-41D9-8084-FA713C2B2E2E}" sibTransId="{BBA9C1B0-FF17-4C91-9867-B14386509FAA}"/>
    <dgm:cxn modelId="{1A5C6614-32FB-4BD4-925A-7B6149FCA584}" srcId="{451A5A8C-8111-4466-AD2C-B34CBD3B816E}" destId="{4A04D2D3-DCF6-4E0C-9DD4-707E06F46187}" srcOrd="2" destOrd="0" parTransId="{AB8FDC16-AF60-495C-9B2D-82049333337B}" sibTransId="{2CD97343-E6D2-465A-B487-F6C297587D76}"/>
    <dgm:cxn modelId="{AB981C1A-ADF1-460C-B99B-DA593253D0F7}" type="presOf" srcId="{9FF05D96-6AA1-4364-921E-C9F98ABFE05B}" destId="{1639F7B8-9D70-4A58-B7BE-E21DB94487E4}" srcOrd="0" destOrd="2" presId="urn:microsoft.com/office/officeart/2005/8/layout/list1"/>
    <dgm:cxn modelId="{03837026-4F21-4CA8-9FEF-A7D3392810AA}" type="presOf" srcId="{A1010857-84D1-4A6E-8CED-93F55B6967BF}" destId="{E158DA7A-19FA-4AFA-B92F-5F4E47C93A3D}" srcOrd="0" destOrd="0" presId="urn:microsoft.com/office/officeart/2005/8/layout/list1"/>
    <dgm:cxn modelId="{61B25A2B-BF73-4F9C-863D-C55C1EDC8ED1}" type="presOf" srcId="{696EDEF1-6B01-4665-B677-040CD2F5FA5B}" destId="{62155B7B-6206-4545-B63B-A60E35A57B3A}" srcOrd="0" destOrd="0" presId="urn:microsoft.com/office/officeart/2005/8/layout/list1"/>
    <dgm:cxn modelId="{7329CE2E-7366-470B-9E93-81B8CE7D9CCC}" type="presOf" srcId="{9515E374-E659-46FF-84A0-3911092133AA}" destId="{1639F7B8-9D70-4A58-B7BE-E21DB94487E4}" srcOrd="0" destOrd="0" presId="urn:microsoft.com/office/officeart/2005/8/layout/list1"/>
    <dgm:cxn modelId="{7891F734-1920-472B-A16F-FFC613F80D38}" srcId="{A1010857-84D1-4A6E-8CED-93F55B6967BF}" destId="{451A5A8C-8111-4466-AD2C-B34CBD3B816E}" srcOrd="4" destOrd="0" parTransId="{621D0630-D989-4F61-BA51-F7EE66FF7218}" sibTransId="{4B01A380-010B-45BE-9E17-4BCC96E158BC}"/>
    <dgm:cxn modelId="{C8FCC743-CF6D-4F87-ABA3-DC0E0BCBD16C}" type="presOf" srcId="{002EDC6C-3937-43BE-9E9A-3058D46CA449}" destId="{62155B7B-6206-4545-B63B-A60E35A57B3A}" srcOrd="0" destOrd="2" presId="urn:microsoft.com/office/officeart/2005/8/layout/list1"/>
    <dgm:cxn modelId="{A368F863-5FE3-4F6A-89B9-AA0B4297D1F5}" srcId="{E703EE76-32FF-4953-8EB3-848B214A5B4E}" destId="{9515E374-E659-46FF-84A0-3911092133AA}" srcOrd="0" destOrd="0" parTransId="{B76DF410-C246-401C-B80A-D8A5AEBB8CF1}" sibTransId="{456BA92B-4415-4F62-9CF4-D683ABFA74DE}"/>
    <dgm:cxn modelId="{2C9CDE45-CE7E-4516-AAE1-D652E5FB9AC3}" type="presOf" srcId="{E58DA0B8-9CBD-4DEC-903C-7C215E7E0F29}" destId="{62155B7B-6206-4545-B63B-A60E35A57B3A}" srcOrd="0" destOrd="3" presId="urn:microsoft.com/office/officeart/2005/8/layout/list1"/>
    <dgm:cxn modelId="{118E2449-7001-4D6B-8435-960A23279325}" type="presOf" srcId="{A1010857-84D1-4A6E-8CED-93F55B6967BF}" destId="{7240A2BC-9322-4B4A-BFF1-32CF91ED02E2}" srcOrd="1" destOrd="0" presId="urn:microsoft.com/office/officeart/2005/8/layout/list1"/>
    <dgm:cxn modelId="{B5E7DB4F-DCE0-4BE6-B7AB-6762039BECAA}" type="presOf" srcId="{BB84CFEE-E86A-4B82-B27D-F97D1412553B}" destId="{62155B7B-6206-4545-B63B-A60E35A57B3A}" srcOrd="0" destOrd="6" presId="urn:microsoft.com/office/officeart/2005/8/layout/list1"/>
    <dgm:cxn modelId="{588F7577-B231-4F4B-9E97-66979F7331F2}" srcId="{FEE9FEEF-5209-4FCC-9C79-CF691BFE04BA}" destId="{E703EE76-32FF-4953-8EB3-848B214A5B4E}" srcOrd="1" destOrd="0" parTransId="{52FD8498-C05A-46AF-A92B-AACC0951E6A5}" sibTransId="{1F9220A6-EE3B-4805-846E-683ED89F5B2A}"/>
    <dgm:cxn modelId="{881CB478-2B91-4CD4-84EC-503F4383BDAA}" type="presOf" srcId="{451A5A8C-8111-4466-AD2C-B34CBD3B816E}" destId="{62155B7B-6206-4545-B63B-A60E35A57B3A}" srcOrd="0" destOrd="4" presId="urn:microsoft.com/office/officeart/2005/8/layout/list1"/>
    <dgm:cxn modelId="{12F3B49B-372C-4630-902B-30B508A850BC}" type="presOf" srcId="{7C5C5049-6AB0-4649-9D42-375387F2F790}" destId="{1639F7B8-9D70-4A58-B7BE-E21DB94487E4}" srcOrd="0" destOrd="1" presId="urn:microsoft.com/office/officeart/2005/8/layout/list1"/>
    <dgm:cxn modelId="{166108A6-F813-418B-A6DD-F971757B0785}" type="presOf" srcId="{1107161D-7D1B-40CC-BF86-55BFCD1A4698}" destId="{62155B7B-6206-4545-B63B-A60E35A57B3A}" srcOrd="0" destOrd="5" presId="urn:microsoft.com/office/officeart/2005/8/layout/list1"/>
    <dgm:cxn modelId="{3B942FA7-203A-41AD-BB54-DCF3D0388550}" type="presOf" srcId="{4A04D2D3-DCF6-4E0C-9DD4-707E06F46187}" destId="{62155B7B-6206-4545-B63B-A60E35A57B3A}" srcOrd="0" destOrd="7" presId="urn:microsoft.com/office/officeart/2005/8/layout/list1"/>
    <dgm:cxn modelId="{0049C9A8-C9EF-4BAC-B480-ECFBDD3B0886}" type="presOf" srcId="{FEE9FEEF-5209-4FCC-9C79-CF691BFE04BA}" destId="{4642A2E1-5EF0-49DB-AFBE-63714004632D}" srcOrd="0" destOrd="0" presId="urn:microsoft.com/office/officeart/2005/8/layout/list1"/>
    <dgm:cxn modelId="{1A627AAB-1D3B-463A-9265-24A0F53B7748}" srcId="{451A5A8C-8111-4466-AD2C-B34CBD3B816E}" destId="{BB84CFEE-E86A-4B82-B27D-F97D1412553B}" srcOrd="1" destOrd="0" parTransId="{B555F77A-AB4E-471F-BBA5-C95EEBD12D1D}" sibTransId="{8F4F798C-46FB-4C7C-9A3D-12DDC35806FF}"/>
    <dgm:cxn modelId="{027725C3-4C77-47B2-9E7A-8817B1DB74A6}" srcId="{A1010857-84D1-4A6E-8CED-93F55B6967BF}" destId="{696EDEF1-6B01-4665-B677-040CD2F5FA5B}" srcOrd="0" destOrd="0" parTransId="{FA07B341-5974-479C-AB5F-DEB9DBA34B95}" sibTransId="{C3FA506D-D893-49CA-A1CC-078799F477D4}"/>
    <dgm:cxn modelId="{2A9B23D1-C2D2-4EC1-A60D-2BAC9C193B30}" srcId="{E703EE76-32FF-4953-8EB3-848B214A5B4E}" destId="{7C5C5049-6AB0-4649-9D42-375387F2F790}" srcOrd="1" destOrd="0" parTransId="{DA9C0E2A-D458-4C3E-9AB1-39DFB53542BA}" sibTransId="{4B5C7CC1-195D-42B2-ACDF-80112F6A7721}"/>
    <dgm:cxn modelId="{85D444D6-E1BE-44F6-B20F-3DB65F471890}" type="presOf" srcId="{E703EE76-32FF-4953-8EB3-848B214A5B4E}" destId="{8C20EA21-56E2-49C0-927F-545EC88C7692}" srcOrd="1" destOrd="0" presId="urn:microsoft.com/office/officeart/2005/8/layout/list1"/>
    <dgm:cxn modelId="{BF75F4E6-8E51-4663-9EC5-1502F9FAD32C}" srcId="{A1010857-84D1-4A6E-8CED-93F55B6967BF}" destId="{002EDC6C-3937-43BE-9E9A-3058D46CA449}" srcOrd="2" destOrd="0" parTransId="{A15C69C9-B078-4BE3-819D-717B3438CC1F}" sibTransId="{36C641E3-DB2A-467E-9DDD-FF5C8749843B}"/>
    <dgm:cxn modelId="{4FEF8FF6-50DA-4180-9A2D-DEA2370134E0}" srcId="{7C5C5049-6AB0-4649-9D42-375387F2F790}" destId="{9FF05D96-6AA1-4364-921E-C9F98ABFE05B}" srcOrd="0" destOrd="0" parTransId="{B1EA7FE0-C544-423C-B264-5587BD915FD5}" sibTransId="{9D575AFC-FFA5-46E6-A6F3-93BB4A8056F5}"/>
    <dgm:cxn modelId="{D90917FB-1432-43C9-A4FC-B90AF342BA2E}" srcId="{A1010857-84D1-4A6E-8CED-93F55B6967BF}" destId="{87EF86DC-55A9-4C14-83D5-7173151B4896}" srcOrd="1" destOrd="0" parTransId="{164A8896-0B98-486B-B75D-9C8D244E1F2A}" sibTransId="{96765590-93A2-461B-A70C-22129CD90D00}"/>
    <dgm:cxn modelId="{3FDC5DFE-E473-4C32-9DA0-90AE29182724}" type="presOf" srcId="{87EF86DC-55A9-4C14-83D5-7173151B4896}" destId="{62155B7B-6206-4545-B63B-A60E35A57B3A}" srcOrd="0" destOrd="1" presId="urn:microsoft.com/office/officeart/2005/8/layout/list1"/>
    <dgm:cxn modelId="{F155F581-1899-4BBF-AC01-A9C56C7E2DE3}" type="presParOf" srcId="{4642A2E1-5EF0-49DB-AFBE-63714004632D}" destId="{508A9AB3-48CF-42B7-AB4B-3CA79C126780}" srcOrd="0" destOrd="0" presId="urn:microsoft.com/office/officeart/2005/8/layout/list1"/>
    <dgm:cxn modelId="{EA73B73E-44D4-4AF0-89C6-6035D1462DA7}" type="presParOf" srcId="{508A9AB3-48CF-42B7-AB4B-3CA79C126780}" destId="{E158DA7A-19FA-4AFA-B92F-5F4E47C93A3D}" srcOrd="0" destOrd="0" presId="urn:microsoft.com/office/officeart/2005/8/layout/list1"/>
    <dgm:cxn modelId="{6A5DADC7-BDE2-446A-B1D7-323CD960AA63}" type="presParOf" srcId="{508A9AB3-48CF-42B7-AB4B-3CA79C126780}" destId="{7240A2BC-9322-4B4A-BFF1-32CF91ED02E2}" srcOrd="1" destOrd="0" presId="urn:microsoft.com/office/officeart/2005/8/layout/list1"/>
    <dgm:cxn modelId="{8F109E90-D407-439D-8395-0371E42B7647}" type="presParOf" srcId="{4642A2E1-5EF0-49DB-AFBE-63714004632D}" destId="{EC46AD06-1154-41C0-B93B-0DC68896ECF2}" srcOrd="1" destOrd="0" presId="urn:microsoft.com/office/officeart/2005/8/layout/list1"/>
    <dgm:cxn modelId="{D9FCB882-5422-4F49-8BEF-A6895484838C}" type="presParOf" srcId="{4642A2E1-5EF0-49DB-AFBE-63714004632D}" destId="{62155B7B-6206-4545-B63B-A60E35A57B3A}" srcOrd="2" destOrd="0" presId="urn:microsoft.com/office/officeart/2005/8/layout/list1"/>
    <dgm:cxn modelId="{51FA9806-98B9-475F-A096-43FB90BF2C02}" type="presParOf" srcId="{4642A2E1-5EF0-49DB-AFBE-63714004632D}" destId="{114C6ACA-ED58-403C-8C56-D4F418ACFBB1}" srcOrd="3" destOrd="0" presId="urn:microsoft.com/office/officeart/2005/8/layout/list1"/>
    <dgm:cxn modelId="{89AAB4E0-F2FE-44E9-9011-FC33BD88DF59}" type="presParOf" srcId="{4642A2E1-5EF0-49DB-AFBE-63714004632D}" destId="{F49BF557-701E-4681-9CE8-E20E142375BA}" srcOrd="4" destOrd="0" presId="urn:microsoft.com/office/officeart/2005/8/layout/list1"/>
    <dgm:cxn modelId="{CD9E21C8-FB50-4197-AB68-8D3B0A0F7662}" type="presParOf" srcId="{F49BF557-701E-4681-9CE8-E20E142375BA}" destId="{42068345-D174-4717-B529-CB8C22B0CDF4}" srcOrd="0" destOrd="0" presId="urn:microsoft.com/office/officeart/2005/8/layout/list1"/>
    <dgm:cxn modelId="{199771F9-0920-4FDE-A8A7-CB802C7D0B4A}" type="presParOf" srcId="{F49BF557-701E-4681-9CE8-E20E142375BA}" destId="{8C20EA21-56E2-49C0-927F-545EC88C7692}" srcOrd="1" destOrd="0" presId="urn:microsoft.com/office/officeart/2005/8/layout/list1"/>
    <dgm:cxn modelId="{4A8D81EC-942A-44D3-A970-6B9F44A54DD2}" type="presParOf" srcId="{4642A2E1-5EF0-49DB-AFBE-63714004632D}" destId="{1E9D2F4F-D87E-46EF-8711-96B00FF20F7F}" srcOrd="5" destOrd="0" presId="urn:microsoft.com/office/officeart/2005/8/layout/list1"/>
    <dgm:cxn modelId="{E2AE41AE-A63D-40C3-975D-8D3869ED8020}" type="presParOf" srcId="{4642A2E1-5EF0-49DB-AFBE-63714004632D}" destId="{1639F7B8-9D70-4A58-B7BE-E21DB94487E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0CD96-FED9-4E79-9A69-3336AA051605}">
      <dsp:nvSpPr>
        <dsp:cNvPr id="0" name=""/>
        <dsp:cNvSpPr/>
      </dsp:nvSpPr>
      <dsp:spPr>
        <a:xfrm>
          <a:off x="0" y="5634067"/>
          <a:ext cx="7021838" cy="12027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Subtask 3</a:t>
          </a:r>
        </a:p>
      </dsp:txBody>
      <dsp:txXfrm>
        <a:off x="0" y="5634067"/>
        <a:ext cx="2106551" cy="1202764"/>
      </dsp:txXfrm>
    </dsp:sp>
    <dsp:sp modelId="{3C5F593A-F26F-4496-B4B7-3E5974E4B6E6}">
      <dsp:nvSpPr>
        <dsp:cNvPr id="0" name=""/>
        <dsp:cNvSpPr/>
      </dsp:nvSpPr>
      <dsp:spPr>
        <a:xfrm>
          <a:off x="0" y="4230842"/>
          <a:ext cx="7021838" cy="12027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Subtask 2</a:t>
          </a:r>
        </a:p>
      </dsp:txBody>
      <dsp:txXfrm>
        <a:off x="0" y="4230842"/>
        <a:ext cx="2106551" cy="1202764"/>
      </dsp:txXfrm>
    </dsp:sp>
    <dsp:sp modelId="{9F2EA099-39D9-43C2-AA53-91A7E2CD2A33}">
      <dsp:nvSpPr>
        <dsp:cNvPr id="0" name=""/>
        <dsp:cNvSpPr/>
      </dsp:nvSpPr>
      <dsp:spPr>
        <a:xfrm>
          <a:off x="0" y="2827617"/>
          <a:ext cx="7021838" cy="12027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Subtask 1</a:t>
          </a:r>
        </a:p>
      </dsp:txBody>
      <dsp:txXfrm>
        <a:off x="0" y="2827617"/>
        <a:ext cx="2106551" cy="1202764"/>
      </dsp:txXfrm>
    </dsp:sp>
    <dsp:sp modelId="{6ED23D9F-7B03-4BCC-B5EF-903723D652D7}">
      <dsp:nvSpPr>
        <dsp:cNvPr id="0" name=""/>
        <dsp:cNvSpPr/>
      </dsp:nvSpPr>
      <dsp:spPr>
        <a:xfrm>
          <a:off x="0" y="1424393"/>
          <a:ext cx="7021838" cy="12027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Provider Story</a:t>
          </a:r>
        </a:p>
      </dsp:txBody>
      <dsp:txXfrm>
        <a:off x="0" y="1424393"/>
        <a:ext cx="2106551" cy="1202764"/>
      </dsp:txXfrm>
    </dsp:sp>
    <dsp:sp modelId="{720195B1-9CBF-44EA-8758-1EEDA6C953DB}">
      <dsp:nvSpPr>
        <dsp:cNvPr id="0" name=""/>
        <dsp:cNvSpPr/>
      </dsp:nvSpPr>
      <dsp:spPr>
        <a:xfrm>
          <a:off x="0" y="21168"/>
          <a:ext cx="7021838" cy="12027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panose="020F0502020204030204"/>
              <a:ea typeface="+mn-ea"/>
              <a:cs typeface="+mn-cs"/>
            </a:rPr>
            <a:t>Provider Use</a:t>
          </a:r>
        </a:p>
      </dsp:txBody>
      <dsp:txXfrm>
        <a:off x="0" y="21168"/>
        <a:ext cx="2106551" cy="1202764"/>
      </dsp:txXfrm>
    </dsp:sp>
    <dsp:sp modelId="{21CE737B-BF97-4D4C-B005-A31D392CAFF4}">
      <dsp:nvSpPr>
        <dsp:cNvPr id="0" name=""/>
        <dsp:cNvSpPr/>
      </dsp:nvSpPr>
      <dsp:spPr>
        <a:xfrm>
          <a:off x="3742248" y="121398"/>
          <a:ext cx="1503455" cy="1002303"/>
        </a:xfrm>
        <a:prstGeom prst="roundRect">
          <a:avLst>
            <a:gd name="adj" fmla="val 10000"/>
          </a:avLst>
        </a:prstGeom>
        <a:solidFill>
          <a:schemeClr val="accent1">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panose="020F0502020204030204"/>
              <a:ea typeface="+mn-ea"/>
              <a:cs typeface="+mn-cs"/>
            </a:rPr>
            <a:t>MedAlarm Application</a:t>
          </a:r>
        </a:p>
      </dsp:txBody>
      <dsp:txXfrm>
        <a:off x="3771604" y="150754"/>
        <a:ext cx="1444743" cy="943591"/>
      </dsp:txXfrm>
    </dsp:sp>
    <dsp:sp modelId="{32080189-E9E6-4DDA-8D67-6398D25DAE10}">
      <dsp:nvSpPr>
        <dsp:cNvPr id="0" name=""/>
        <dsp:cNvSpPr/>
      </dsp:nvSpPr>
      <dsp:spPr>
        <a:xfrm>
          <a:off x="4448256" y="1123702"/>
          <a:ext cx="91440" cy="400921"/>
        </a:xfrm>
        <a:custGeom>
          <a:avLst/>
          <a:gdLst/>
          <a:ahLst/>
          <a:cxnLst/>
          <a:rect l="0" t="0" r="0" b="0"/>
          <a:pathLst>
            <a:path>
              <a:moveTo>
                <a:pt x="45720" y="0"/>
              </a:moveTo>
              <a:lnTo>
                <a:pt x="45720" y="4009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A68C-4EA5-4955-98F8-FCF727E2B90B}">
      <dsp:nvSpPr>
        <dsp:cNvPr id="0" name=""/>
        <dsp:cNvSpPr/>
      </dsp:nvSpPr>
      <dsp:spPr>
        <a:xfrm>
          <a:off x="3742248" y="1524623"/>
          <a:ext cx="1503455" cy="1002303"/>
        </a:xfrm>
        <a:prstGeom prst="roundRect">
          <a:avLst>
            <a:gd name="adj" fmla="val 10000"/>
          </a:avLst>
        </a:prstGeom>
        <a:solidFill>
          <a:schemeClr val="accent1">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panose="020F0502020204030204"/>
              <a:ea typeface="+mn-ea"/>
              <a:cs typeface="+mn-cs"/>
            </a:rPr>
            <a:t>Easily manage new software</a:t>
          </a:r>
        </a:p>
      </dsp:txBody>
      <dsp:txXfrm>
        <a:off x="3771604" y="1553979"/>
        <a:ext cx="1444743" cy="943591"/>
      </dsp:txXfrm>
    </dsp:sp>
    <dsp:sp modelId="{39ED74A0-D09E-4448-AB46-A917EEAF7BCB}">
      <dsp:nvSpPr>
        <dsp:cNvPr id="0" name=""/>
        <dsp:cNvSpPr/>
      </dsp:nvSpPr>
      <dsp:spPr>
        <a:xfrm>
          <a:off x="4448256" y="2526926"/>
          <a:ext cx="91440" cy="400921"/>
        </a:xfrm>
        <a:custGeom>
          <a:avLst/>
          <a:gdLst/>
          <a:ahLst/>
          <a:cxnLst/>
          <a:rect l="0" t="0" r="0" b="0"/>
          <a:pathLst>
            <a:path>
              <a:moveTo>
                <a:pt x="45720" y="0"/>
              </a:moveTo>
              <a:lnTo>
                <a:pt x="45720" y="4009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FD0CB3-B5EA-478E-B80B-FACB768EFB44}">
      <dsp:nvSpPr>
        <dsp:cNvPr id="0" name=""/>
        <dsp:cNvSpPr/>
      </dsp:nvSpPr>
      <dsp:spPr>
        <a:xfrm>
          <a:off x="3742248" y="2927848"/>
          <a:ext cx="1503455" cy="1002303"/>
        </a:xfrm>
        <a:prstGeom prst="roundRect">
          <a:avLst>
            <a:gd name="adj" fmla="val 10000"/>
          </a:avLst>
        </a:prstGeom>
        <a:solidFill>
          <a:schemeClr val="accent1">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panose="020F0502020204030204"/>
              <a:ea typeface="+mn-ea"/>
              <a:cs typeface="+mn-cs"/>
            </a:rPr>
            <a:t>Simplify UI of provider portal</a:t>
          </a:r>
        </a:p>
      </dsp:txBody>
      <dsp:txXfrm>
        <a:off x="3771604" y="2957204"/>
        <a:ext cx="1444743" cy="943591"/>
      </dsp:txXfrm>
    </dsp:sp>
    <dsp:sp modelId="{ED224922-C7B5-42AE-A3E9-E4437071B5BC}">
      <dsp:nvSpPr>
        <dsp:cNvPr id="0" name=""/>
        <dsp:cNvSpPr/>
      </dsp:nvSpPr>
      <dsp:spPr>
        <a:xfrm>
          <a:off x="4448256" y="3930151"/>
          <a:ext cx="91440" cy="400921"/>
        </a:xfrm>
        <a:custGeom>
          <a:avLst/>
          <a:gdLst/>
          <a:ahLst/>
          <a:cxnLst/>
          <a:rect l="0" t="0" r="0" b="0"/>
          <a:pathLst>
            <a:path>
              <a:moveTo>
                <a:pt x="45720" y="0"/>
              </a:moveTo>
              <a:lnTo>
                <a:pt x="45720" y="4009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32CD08-1908-4278-96EE-BB9BEA75207A}">
      <dsp:nvSpPr>
        <dsp:cNvPr id="0" name=""/>
        <dsp:cNvSpPr/>
      </dsp:nvSpPr>
      <dsp:spPr>
        <a:xfrm>
          <a:off x="3742248" y="4331073"/>
          <a:ext cx="1503455" cy="1002303"/>
        </a:xfrm>
        <a:prstGeom prst="roundRect">
          <a:avLst>
            <a:gd name="adj" fmla="val 10000"/>
          </a:avLst>
        </a:prstGeom>
        <a:solidFill>
          <a:schemeClr val="accent1">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panose="020F0502020204030204"/>
              <a:ea typeface="+mn-ea"/>
              <a:cs typeface="+mn-cs"/>
            </a:rPr>
            <a:t>Ensure portal mimics EMR</a:t>
          </a:r>
        </a:p>
      </dsp:txBody>
      <dsp:txXfrm>
        <a:off x="3771604" y="4360429"/>
        <a:ext cx="1444743" cy="943591"/>
      </dsp:txXfrm>
    </dsp:sp>
    <dsp:sp modelId="{ED704E22-730C-4925-8452-4506CAC7ABFC}">
      <dsp:nvSpPr>
        <dsp:cNvPr id="0" name=""/>
        <dsp:cNvSpPr/>
      </dsp:nvSpPr>
      <dsp:spPr>
        <a:xfrm>
          <a:off x="4448256" y="5333376"/>
          <a:ext cx="91440" cy="400921"/>
        </a:xfrm>
        <a:custGeom>
          <a:avLst/>
          <a:gdLst/>
          <a:ahLst/>
          <a:cxnLst/>
          <a:rect l="0" t="0" r="0" b="0"/>
          <a:pathLst>
            <a:path>
              <a:moveTo>
                <a:pt x="45720" y="0"/>
              </a:moveTo>
              <a:lnTo>
                <a:pt x="45720" y="4009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A1957A-208F-499F-A483-F6CF2B602441}">
      <dsp:nvSpPr>
        <dsp:cNvPr id="0" name=""/>
        <dsp:cNvSpPr/>
      </dsp:nvSpPr>
      <dsp:spPr>
        <a:xfrm>
          <a:off x="3742248" y="5734297"/>
          <a:ext cx="1503455" cy="1002303"/>
        </a:xfrm>
        <a:prstGeom prst="roundRect">
          <a:avLst>
            <a:gd name="adj" fmla="val 10000"/>
          </a:avLst>
        </a:prstGeom>
        <a:solidFill>
          <a:schemeClr val="accent1">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panose="020F0502020204030204"/>
              <a:ea typeface="+mn-ea"/>
              <a:cs typeface="+mn-cs"/>
            </a:rPr>
            <a:t>Simple to get started and update</a:t>
          </a:r>
        </a:p>
      </dsp:txBody>
      <dsp:txXfrm>
        <a:off x="3771604" y="5763653"/>
        <a:ext cx="1444743" cy="9435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68AD8-5114-44C4-91F5-FE571468E180}">
      <dsp:nvSpPr>
        <dsp:cNvPr id="0" name=""/>
        <dsp:cNvSpPr/>
      </dsp:nvSpPr>
      <dsp:spPr>
        <a:xfrm>
          <a:off x="0" y="0"/>
          <a:ext cx="6739162" cy="197289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Web portal: </a:t>
          </a:r>
          <a:r>
            <a:rPr lang="en-US" sz="3000" kern="1200"/>
            <a:t>AWS Amplify</a:t>
          </a:r>
        </a:p>
        <a:p>
          <a:pPr marL="228600" lvl="1" indent="-228600" algn="l" defTabSz="1022350">
            <a:lnSpc>
              <a:spcPct val="90000"/>
            </a:lnSpc>
            <a:spcBef>
              <a:spcPct val="0"/>
            </a:spcBef>
            <a:spcAft>
              <a:spcPct val="15000"/>
            </a:spcAft>
            <a:buChar char="•"/>
          </a:pPr>
          <a:r>
            <a:rPr lang="en-US" sz="2300" kern="1200"/>
            <a:t>Client facing portal</a:t>
          </a:r>
        </a:p>
        <a:p>
          <a:pPr marL="228600" lvl="1" indent="-228600" algn="l" defTabSz="1022350">
            <a:lnSpc>
              <a:spcPct val="90000"/>
            </a:lnSpc>
            <a:spcBef>
              <a:spcPct val="0"/>
            </a:spcBef>
            <a:spcAft>
              <a:spcPct val="15000"/>
            </a:spcAft>
            <a:buChar char="•"/>
          </a:pPr>
          <a:r>
            <a:rPr lang="en-US" sz="2300" kern="1200"/>
            <a:t>JavaScript</a:t>
          </a:r>
        </a:p>
      </dsp:txBody>
      <dsp:txXfrm>
        <a:off x="1545121" y="0"/>
        <a:ext cx="5194040" cy="1972890"/>
      </dsp:txXfrm>
    </dsp:sp>
    <dsp:sp modelId="{985F53DD-48A6-41D5-BCE8-54C916DD3A90}">
      <dsp:nvSpPr>
        <dsp:cNvPr id="0" name=""/>
        <dsp:cNvSpPr/>
      </dsp:nvSpPr>
      <dsp:spPr>
        <a:xfrm>
          <a:off x="197289" y="197289"/>
          <a:ext cx="1347832" cy="157831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E98F46-6C03-46C0-BD1B-D9D0EA4F97CA}">
      <dsp:nvSpPr>
        <dsp:cNvPr id="0" name=""/>
        <dsp:cNvSpPr/>
      </dsp:nvSpPr>
      <dsp:spPr>
        <a:xfrm>
          <a:off x="0" y="2170180"/>
          <a:ext cx="6739162" cy="197289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Serverless /API function</a:t>
          </a:r>
          <a:r>
            <a:rPr lang="en-US" sz="3000" kern="1200"/>
            <a:t>: AWS Lambda</a:t>
          </a:r>
        </a:p>
        <a:p>
          <a:pPr marL="228600" lvl="1" indent="-228600" algn="l" defTabSz="1022350">
            <a:lnSpc>
              <a:spcPct val="90000"/>
            </a:lnSpc>
            <a:spcBef>
              <a:spcPct val="0"/>
            </a:spcBef>
            <a:spcAft>
              <a:spcPct val="15000"/>
            </a:spcAft>
            <a:buChar char="•"/>
          </a:pPr>
          <a:r>
            <a:rPr lang="en-US" sz="2300" kern="1200"/>
            <a:t>Restful API to ensure </a:t>
          </a:r>
          <a:r>
            <a:rPr lang="en-US" sz="2300" b="1" kern="1200"/>
            <a:t>HIPAA</a:t>
          </a:r>
          <a:r>
            <a:rPr lang="en-US" sz="2300" kern="1200"/>
            <a:t> security</a:t>
          </a:r>
        </a:p>
        <a:p>
          <a:pPr marL="228600" lvl="1" indent="-228600" algn="l" defTabSz="1022350">
            <a:lnSpc>
              <a:spcPct val="90000"/>
            </a:lnSpc>
            <a:spcBef>
              <a:spcPct val="0"/>
            </a:spcBef>
            <a:spcAft>
              <a:spcPct val="15000"/>
            </a:spcAft>
            <a:buChar char="•"/>
          </a:pPr>
          <a:r>
            <a:rPr lang="en-US" sz="2300" kern="1200"/>
            <a:t>Java</a:t>
          </a:r>
        </a:p>
      </dsp:txBody>
      <dsp:txXfrm>
        <a:off x="1545121" y="2170180"/>
        <a:ext cx="5194040" cy="1972890"/>
      </dsp:txXfrm>
    </dsp:sp>
    <dsp:sp modelId="{29EBE126-AD68-4BAE-AA10-DEEFD9807032}">
      <dsp:nvSpPr>
        <dsp:cNvPr id="0" name=""/>
        <dsp:cNvSpPr/>
      </dsp:nvSpPr>
      <dsp:spPr>
        <a:xfrm>
          <a:off x="197289" y="2367469"/>
          <a:ext cx="1347832" cy="1578312"/>
        </a:xfrm>
        <a:prstGeom prst="roundRect">
          <a:avLst>
            <a:gd name="adj" fmla="val 10000"/>
          </a:avLst>
        </a:prstGeom>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41723E-D11C-489F-A834-F73E70A8EF9B}">
      <dsp:nvSpPr>
        <dsp:cNvPr id="0" name=""/>
        <dsp:cNvSpPr/>
      </dsp:nvSpPr>
      <dsp:spPr>
        <a:xfrm>
          <a:off x="0" y="4340360"/>
          <a:ext cx="6739162" cy="197289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Database</a:t>
          </a:r>
          <a:r>
            <a:rPr lang="en-US" sz="3000" kern="1200"/>
            <a:t>: AWS </a:t>
          </a:r>
          <a:r>
            <a:rPr lang="en-US" sz="3000" kern="1200">
              <a:latin typeface="Calibri Light" panose="020F0302020204030204"/>
            </a:rPr>
            <a:t>DynamoDB</a:t>
          </a:r>
          <a:endParaRPr lang="en-US" sz="3000" kern="1200"/>
        </a:p>
        <a:p>
          <a:pPr marL="228600" lvl="1" indent="-228600" algn="l" defTabSz="1022350">
            <a:lnSpc>
              <a:spcPct val="90000"/>
            </a:lnSpc>
            <a:spcBef>
              <a:spcPct val="0"/>
            </a:spcBef>
            <a:spcAft>
              <a:spcPct val="15000"/>
            </a:spcAft>
            <a:buChar char="•"/>
          </a:pPr>
          <a:r>
            <a:rPr lang="en-US" sz="2300" kern="1200"/>
            <a:t>Database that serves/stores data from the app</a:t>
          </a:r>
        </a:p>
        <a:p>
          <a:pPr marL="228600" lvl="1" indent="-228600" algn="l" defTabSz="1022350">
            <a:lnSpc>
              <a:spcPct val="90000"/>
            </a:lnSpc>
            <a:spcBef>
              <a:spcPct val="0"/>
            </a:spcBef>
            <a:spcAft>
              <a:spcPct val="15000"/>
            </a:spcAft>
            <a:buChar char="•"/>
          </a:pPr>
          <a:r>
            <a:rPr lang="en-US" sz="2300" kern="1200"/>
            <a:t>Java</a:t>
          </a:r>
        </a:p>
      </dsp:txBody>
      <dsp:txXfrm>
        <a:off x="1545121" y="4340360"/>
        <a:ext cx="5194040" cy="1972890"/>
      </dsp:txXfrm>
    </dsp:sp>
    <dsp:sp modelId="{3E6CD3C3-AEAB-46E8-92F1-31D292E3CC72}">
      <dsp:nvSpPr>
        <dsp:cNvPr id="0" name=""/>
        <dsp:cNvSpPr/>
      </dsp:nvSpPr>
      <dsp:spPr>
        <a:xfrm>
          <a:off x="197289" y="4537649"/>
          <a:ext cx="1347832" cy="1578312"/>
        </a:xfrm>
        <a:prstGeom prst="roundRect">
          <a:avLst>
            <a:gd name="adj" fmla="val 10000"/>
          </a:avLst>
        </a:prstGeom>
        <a:blipFill dpi="0" rotWithShape="1">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l="-2264" t="-9653" r="2264" b="165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AF4BC-4AF2-4C7E-B95F-E1D6D8946B2E}">
      <dsp:nvSpPr>
        <dsp:cNvPr id="0" name=""/>
        <dsp:cNvSpPr/>
      </dsp:nvSpPr>
      <dsp:spPr>
        <a:xfrm>
          <a:off x="0" y="251772"/>
          <a:ext cx="7216036"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45" tIns="333248" rIns="56004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Textboxes</a:t>
          </a:r>
        </a:p>
      </dsp:txBody>
      <dsp:txXfrm>
        <a:off x="0" y="251772"/>
        <a:ext cx="7216036" cy="680400"/>
      </dsp:txXfrm>
    </dsp:sp>
    <dsp:sp modelId="{475CC097-509E-4D5D-8E6C-20F33C62E817}">
      <dsp:nvSpPr>
        <dsp:cNvPr id="0" name=""/>
        <dsp:cNvSpPr/>
      </dsp:nvSpPr>
      <dsp:spPr>
        <a:xfrm>
          <a:off x="360801" y="15612"/>
          <a:ext cx="5051225" cy="47232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24" tIns="0" rIns="190924" bIns="0" numCol="1" spcCol="1270" anchor="ctr" anchorCtr="0">
          <a:noAutofit/>
        </a:bodyPr>
        <a:lstStyle/>
        <a:p>
          <a:pPr marL="0" lvl="0" indent="0" algn="l" defTabSz="711200">
            <a:lnSpc>
              <a:spcPct val="90000"/>
            </a:lnSpc>
            <a:spcBef>
              <a:spcPct val="0"/>
            </a:spcBef>
            <a:spcAft>
              <a:spcPct val="35000"/>
            </a:spcAft>
            <a:buNone/>
          </a:pPr>
          <a:r>
            <a:rPr lang="en-US" sz="1600" kern="1200"/>
            <a:t>Patient First and Last Name </a:t>
          </a:r>
        </a:p>
      </dsp:txBody>
      <dsp:txXfrm>
        <a:off x="383858" y="38669"/>
        <a:ext cx="5005111" cy="426206"/>
      </dsp:txXfrm>
    </dsp:sp>
    <dsp:sp modelId="{D3785CD6-6B9D-45E0-9E4E-DA311B6635D3}">
      <dsp:nvSpPr>
        <dsp:cNvPr id="0" name=""/>
        <dsp:cNvSpPr/>
      </dsp:nvSpPr>
      <dsp:spPr>
        <a:xfrm>
          <a:off x="0" y="1254732"/>
          <a:ext cx="7216036"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45" tIns="333248" rIns="56004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Date textbox</a:t>
          </a:r>
        </a:p>
      </dsp:txBody>
      <dsp:txXfrm>
        <a:off x="0" y="1254732"/>
        <a:ext cx="7216036" cy="680400"/>
      </dsp:txXfrm>
    </dsp:sp>
    <dsp:sp modelId="{CC596B77-A7A2-4B5E-A253-E09A23E6B281}">
      <dsp:nvSpPr>
        <dsp:cNvPr id="0" name=""/>
        <dsp:cNvSpPr/>
      </dsp:nvSpPr>
      <dsp:spPr>
        <a:xfrm>
          <a:off x="360801" y="1018572"/>
          <a:ext cx="5051225" cy="47232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24" tIns="0" rIns="190924" bIns="0" numCol="1" spcCol="1270" anchor="ctr" anchorCtr="0">
          <a:noAutofit/>
        </a:bodyPr>
        <a:lstStyle/>
        <a:p>
          <a:pPr marL="0" lvl="0" indent="0" algn="l" defTabSz="711200">
            <a:lnSpc>
              <a:spcPct val="90000"/>
            </a:lnSpc>
            <a:spcBef>
              <a:spcPct val="0"/>
            </a:spcBef>
            <a:spcAft>
              <a:spcPct val="35000"/>
            </a:spcAft>
            <a:buNone/>
          </a:pPr>
          <a:r>
            <a:rPr lang="en-US" sz="1600" kern="1200"/>
            <a:t>DOB</a:t>
          </a:r>
        </a:p>
      </dsp:txBody>
      <dsp:txXfrm>
        <a:off x="383858" y="1041629"/>
        <a:ext cx="5005111" cy="426206"/>
      </dsp:txXfrm>
    </dsp:sp>
    <dsp:sp modelId="{7BD41049-A637-486A-89DE-9AD95FB0A788}">
      <dsp:nvSpPr>
        <dsp:cNvPr id="0" name=""/>
        <dsp:cNvSpPr/>
      </dsp:nvSpPr>
      <dsp:spPr>
        <a:xfrm>
          <a:off x="0" y="2257692"/>
          <a:ext cx="7216036" cy="93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45" tIns="333248" rIns="56004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chemeClr val="tx1"/>
              </a:solidFill>
            </a:rPr>
            <a:t>Read only textbox </a:t>
          </a:r>
        </a:p>
        <a:p>
          <a:pPr marL="171450" lvl="1" indent="-171450" algn="l" defTabSz="711200">
            <a:lnSpc>
              <a:spcPct val="90000"/>
            </a:lnSpc>
            <a:spcBef>
              <a:spcPct val="0"/>
            </a:spcBef>
            <a:spcAft>
              <a:spcPct val="15000"/>
            </a:spcAft>
            <a:buChar char="•"/>
          </a:pPr>
          <a:r>
            <a:rPr lang="en-US" sz="1600" kern="1200">
              <a:solidFill>
                <a:schemeClr val="tx1"/>
              </a:solidFill>
            </a:rPr>
            <a:t>Generated by database- triggered by new patient page saved</a:t>
          </a:r>
        </a:p>
      </dsp:txBody>
      <dsp:txXfrm>
        <a:off x="0" y="2257692"/>
        <a:ext cx="7216036" cy="932400"/>
      </dsp:txXfrm>
    </dsp:sp>
    <dsp:sp modelId="{83306398-6D15-4A21-BDEB-2CACAE5DEB28}">
      <dsp:nvSpPr>
        <dsp:cNvPr id="0" name=""/>
        <dsp:cNvSpPr/>
      </dsp:nvSpPr>
      <dsp:spPr>
        <a:xfrm>
          <a:off x="360801" y="2021532"/>
          <a:ext cx="5051225" cy="47232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24" tIns="0" rIns="190924"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PID – Organization ID + Sequentially generated number</a:t>
          </a:r>
        </a:p>
      </dsp:txBody>
      <dsp:txXfrm>
        <a:off x="383858" y="2044589"/>
        <a:ext cx="5005111" cy="426206"/>
      </dsp:txXfrm>
    </dsp:sp>
    <dsp:sp modelId="{71B44B3D-982C-483F-A7AB-ED11773B7656}">
      <dsp:nvSpPr>
        <dsp:cNvPr id="0" name=""/>
        <dsp:cNvSpPr/>
      </dsp:nvSpPr>
      <dsp:spPr>
        <a:xfrm>
          <a:off x="0" y="3512653"/>
          <a:ext cx="7216036"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45" tIns="333248" rIns="56004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Textbox</a:t>
          </a:r>
        </a:p>
      </dsp:txBody>
      <dsp:txXfrm>
        <a:off x="0" y="3512653"/>
        <a:ext cx="7216036" cy="680400"/>
      </dsp:txXfrm>
    </dsp:sp>
    <dsp:sp modelId="{A2F9832D-3E35-400B-B8EB-B8C28A4C8161}">
      <dsp:nvSpPr>
        <dsp:cNvPr id="0" name=""/>
        <dsp:cNvSpPr/>
      </dsp:nvSpPr>
      <dsp:spPr>
        <a:xfrm>
          <a:off x="360801" y="3276493"/>
          <a:ext cx="5051225" cy="47232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24" tIns="0" rIns="190924" bIns="0" numCol="1" spcCol="1270" anchor="ctr" anchorCtr="0">
          <a:noAutofit/>
        </a:bodyPr>
        <a:lstStyle/>
        <a:p>
          <a:pPr marL="0" lvl="0" indent="0" algn="l" defTabSz="711200">
            <a:lnSpc>
              <a:spcPct val="90000"/>
            </a:lnSpc>
            <a:spcBef>
              <a:spcPct val="0"/>
            </a:spcBef>
            <a:spcAft>
              <a:spcPct val="35000"/>
            </a:spcAft>
            <a:buNone/>
          </a:pPr>
          <a:r>
            <a:rPr lang="en-US" sz="1600" kern="1200"/>
            <a:t>Phone Number</a:t>
          </a:r>
        </a:p>
      </dsp:txBody>
      <dsp:txXfrm>
        <a:off x="383858" y="3299550"/>
        <a:ext cx="5005111" cy="426206"/>
      </dsp:txXfrm>
    </dsp:sp>
    <dsp:sp modelId="{F8062778-BA96-4449-8690-22F1C6D5A38E}">
      <dsp:nvSpPr>
        <dsp:cNvPr id="0" name=""/>
        <dsp:cNvSpPr/>
      </dsp:nvSpPr>
      <dsp:spPr>
        <a:xfrm>
          <a:off x="0" y="4515613"/>
          <a:ext cx="7216036"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45" tIns="333248" rIns="56004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chemeClr val="tx1"/>
              </a:solidFill>
            </a:rPr>
            <a:t>Generated by database – triggered by patient signup</a:t>
          </a:r>
        </a:p>
      </dsp:txBody>
      <dsp:txXfrm>
        <a:off x="0" y="4515613"/>
        <a:ext cx="7216036" cy="680400"/>
      </dsp:txXfrm>
    </dsp:sp>
    <dsp:sp modelId="{D2EC6435-788C-40BA-9ADC-4029D5FDF647}">
      <dsp:nvSpPr>
        <dsp:cNvPr id="0" name=""/>
        <dsp:cNvSpPr/>
      </dsp:nvSpPr>
      <dsp:spPr>
        <a:xfrm>
          <a:off x="360801" y="4279453"/>
          <a:ext cx="5051225" cy="47232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24" tIns="0" rIns="190924"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Enrollment</a:t>
          </a:r>
          <a:r>
            <a:rPr lang="en-US" sz="1600" kern="1200">
              <a:solidFill>
                <a:schemeClr val="accent2"/>
              </a:solidFill>
            </a:rPr>
            <a:t> </a:t>
          </a:r>
          <a:r>
            <a:rPr lang="en-US" sz="1600" kern="1200">
              <a:solidFill>
                <a:schemeClr val="bg1"/>
              </a:solidFill>
            </a:rPr>
            <a:t>status</a:t>
          </a:r>
        </a:p>
      </dsp:txBody>
      <dsp:txXfrm>
        <a:off x="383858" y="4302510"/>
        <a:ext cx="5005111" cy="426206"/>
      </dsp:txXfrm>
    </dsp:sp>
    <dsp:sp modelId="{394D4741-9D6D-4E4C-A031-2446ADFD2FB8}">
      <dsp:nvSpPr>
        <dsp:cNvPr id="0" name=""/>
        <dsp:cNvSpPr/>
      </dsp:nvSpPr>
      <dsp:spPr>
        <a:xfrm>
          <a:off x="0" y="5518573"/>
          <a:ext cx="7216036" cy="146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45" tIns="333248" rIns="56004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Time – textbox</a:t>
          </a:r>
        </a:p>
        <a:p>
          <a:pPr marL="171450" lvl="1" indent="-171450" algn="l" defTabSz="711200">
            <a:lnSpc>
              <a:spcPct val="90000"/>
            </a:lnSpc>
            <a:spcBef>
              <a:spcPct val="0"/>
            </a:spcBef>
            <a:spcAft>
              <a:spcPct val="15000"/>
            </a:spcAft>
            <a:buChar char="•"/>
          </a:pPr>
          <a:r>
            <a:rPr lang="en-US" sz="1600" kern="1200"/>
            <a:t>Max Snooze – Dropdown selection (Hours and minutes)</a:t>
          </a:r>
        </a:p>
        <a:p>
          <a:pPr marL="171450" lvl="1" indent="-171450" algn="l" defTabSz="711200">
            <a:lnSpc>
              <a:spcPct val="90000"/>
            </a:lnSpc>
            <a:spcBef>
              <a:spcPct val="0"/>
            </a:spcBef>
            <a:spcAft>
              <a:spcPct val="15000"/>
            </a:spcAft>
            <a:buChar char="•"/>
          </a:pPr>
          <a:r>
            <a:rPr lang="en-US" sz="1600" kern="1200"/>
            <a:t>Days – Checkbox selection</a:t>
          </a:r>
        </a:p>
        <a:p>
          <a:pPr marL="171450" lvl="1" indent="-171450" algn="l" defTabSz="711200">
            <a:lnSpc>
              <a:spcPct val="90000"/>
            </a:lnSpc>
            <a:spcBef>
              <a:spcPct val="0"/>
            </a:spcBef>
            <a:spcAft>
              <a:spcPct val="15000"/>
            </a:spcAft>
            <a:buChar char="•"/>
          </a:pPr>
          <a:r>
            <a:rPr lang="en-US" sz="1600" kern="1200"/>
            <a:t>Provider notifications – Dropdown (number of missed alarms)</a:t>
          </a:r>
        </a:p>
      </dsp:txBody>
      <dsp:txXfrm>
        <a:off x="0" y="5518573"/>
        <a:ext cx="7216036" cy="1461600"/>
      </dsp:txXfrm>
    </dsp:sp>
    <dsp:sp modelId="{E9B26E32-F300-4C1A-83CB-26637803B8AB}">
      <dsp:nvSpPr>
        <dsp:cNvPr id="0" name=""/>
        <dsp:cNvSpPr/>
      </dsp:nvSpPr>
      <dsp:spPr>
        <a:xfrm>
          <a:off x="360801" y="5282413"/>
          <a:ext cx="5051225" cy="47232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24" tIns="0" rIns="190924" bIns="0" numCol="1" spcCol="1270" anchor="ctr" anchorCtr="0">
          <a:noAutofit/>
        </a:bodyPr>
        <a:lstStyle/>
        <a:p>
          <a:pPr marL="0" lvl="0" indent="0" algn="l" defTabSz="711200">
            <a:lnSpc>
              <a:spcPct val="90000"/>
            </a:lnSpc>
            <a:spcBef>
              <a:spcPct val="0"/>
            </a:spcBef>
            <a:spcAft>
              <a:spcPct val="35000"/>
            </a:spcAft>
            <a:buNone/>
          </a:pPr>
          <a:r>
            <a:rPr lang="en-US" sz="1600" kern="1200"/>
            <a:t>Alarms</a:t>
          </a:r>
        </a:p>
      </dsp:txBody>
      <dsp:txXfrm>
        <a:off x="383858" y="5305470"/>
        <a:ext cx="5005111"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54C11-5E5C-41E1-87CD-F8721AC30FEF}">
      <dsp:nvSpPr>
        <dsp:cNvPr id="0" name=""/>
        <dsp:cNvSpPr/>
      </dsp:nvSpPr>
      <dsp:spPr>
        <a:xfrm>
          <a:off x="1044364" y="589"/>
          <a:ext cx="1432129" cy="690182"/>
        </a:xfrm>
        <a:prstGeom prst="roundRect">
          <a:avLst>
            <a:gd name="adj" fmla="val 10000"/>
          </a:avLst>
        </a:prstGeom>
        <a:solidFill>
          <a:schemeClr val="accent1">
            <a:lumMod val="5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Database trigger</a:t>
          </a:r>
        </a:p>
      </dsp:txBody>
      <dsp:txXfrm>
        <a:off x="1064579" y="20804"/>
        <a:ext cx="1391699" cy="649752"/>
      </dsp:txXfrm>
    </dsp:sp>
    <dsp:sp modelId="{2E0A0037-2E14-4078-8D4E-FDEF78072865}">
      <dsp:nvSpPr>
        <dsp:cNvPr id="0" name=""/>
        <dsp:cNvSpPr/>
      </dsp:nvSpPr>
      <dsp:spPr>
        <a:xfrm rot="5400000">
          <a:off x="1631019" y="708027"/>
          <a:ext cx="258818" cy="3105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667254" y="733909"/>
        <a:ext cx="186350" cy="181173"/>
      </dsp:txXfrm>
    </dsp:sp>
    <dsp:sp modelId="{10F11679-8CDD-46F6-88A4-7ECE488827E6}">
      <dsp:nvSpPr>
        <dsp:cNvPr id="0" name=""/>
        <dsp:cNvSpPr/>
      </dsp:nvSpPr>
      <dsp:spPr>
        <a:xfrm>
          <a:off x="1044364" y="1035864"/>
          <a:ext cx="1432129" cy="690182"/>
        </a:xfrm>
        <a:prstGeom prst="roundRect">
          <a:avLst>
            <a:gd name="adj" fmla="val 10000"/>
          </a:avLst>
        </a:prstGeom>
        <a:solidFill>
          <a:schemeClr val="accent1">
            <a:lumMod val="5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API AWS Lambda</a:t>
          </a:r>
        </a:p>
      </dsp:txBody>
      <dsp:txXfrm>
        <a:off x="1064579" y="1056079"/>
        <a:ext cx="1391699" cy="649752"/>
      </dsp:txXfrm>
    </dsp:sp>
    <dsp:sp modelId="{B984FEE2-812D-4CA1-8AAB-421B55304FA6}">
      <dsp:nvSpPr>
        <dsp:cNvPr id="0" name=""/>
        <dsp:cNvSpPr/>
      </dsp:nvSpPr>
      <dsp:spPr>
        <a:xfrm rot="5400000">
          <a:off x="1631019" y="1743301"/>
          <a:ext cx="258818" cy="3105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667254" y="1769183"/>
        <a:ext cx="186350" cy="181173"/>
      </dsp:txXfrm>
    </dsp:sp>
    <dsp:sp modelId="{EB5BB97F-D6B4-47E2-8BEC-5EF357235A43}">
      <dsp:nvSpPr>
        <dsp:cNvPr id="0" name=""/>
        <dsp:cNvSpPr/>
      </dsp:nvSpPr>
      <dsp:spPr>
        <a:xfrm>
          <a:off x="1044364" y="2071138"/>
          <a:ext cx="1432129" cy="690182"/>
        </a:xfrm>
        <a:prstGeom prst="roundRect">
          <a:avLst>
            <a:gd name="adj" fmla="val 10000"/>
          </a:avLst>
        </a:prstGeom>
        <a:solidFill>
          <a:schemeClr val="accent1">
            <a:lumMod val="5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err="1"/>
            <a:t>Twillio</a:t>
          </a:r>
          <a:r>
            <a:rPr lang="en-US" sz="1800" kern="1200"/>
            <a:t> text trigger</a:t>
          </a:r>
        </a:p>
      </dsp:txBody>
      <dsp:txXfrm>
        <a:off x="1064579" y="2091353"/>
        <a:ext cx="1391699" cy="649752"/>
      </dsp:txXfrm>
    </dsp:sp>
    <dsp:sp modelId="{091C41DE-92C7-4149-BE09-785E28CA35D8}">
      <dsp:nvSpPr>
        <dsp:cNvPr id="0" name=""/>
        <dsp:cNvSpPr/>
      </dsp:nvSpPr>
      <dsp:spPr>
        <a:xfrm rot="5400000">
          <a:off x="1631019" y="2778576"/>
          <a:ext cx="258818" cy="3105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667254" y="2804458"/>
        <a:ext cx="186350" cy="181173"/>
      </dsp:txXfrm>
    </dsp:sp>
    <dsp:sp modelId="{37336982-2BE4-4451-A9AA-382A22649CB8}">
      <dsp:nvSpPr>
        <dsp:cNvPr id="0" name=""/>
        <dsp:cNvSpPr/>
      </dsp:nvSpPr>
      <dsp:spPr>
        <a:xfrm>
          <a:off x="1044364" y="3106412"/>
          <a:ext cx="1432129" cy="690182"/>
        </a:xfrm>
        <a:prstGeom prst="roundRect">
          <a:avLst>
            <a:gd name="adj" fmla="val 10000"/>
          </a:avLst>
        </a:prstGeom>
        <a:solidFill>
          <a:schemeClr val="accent1">
            <a:lumMod val="5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Text message sent</a:t>
          </a:r>
        </a:p>
      </dsp:txBody>
      <dsp:txXfrm>
        <a:off x="1064579" y="3126627"/>
        <a:ext cx="1391699" cy="649752"/>
      </dsp:txXfrm>
    </dsp:sp>
    <dsp:sp modelId="{227DF768-7BA8-4179-BDA9-AEA31D98F806}">
      <dsp:nvSpPr>
        <dsp:cNvPr id="0" name=""/>
        <dsp:cNvSpPr/>
      </dsp:nvSpPr>
      <dsp:spPr>
        <a:xfrm rot="5400000">
          <a:off x="1631019" y="3813850"/>
          <a:ext cx="258818" cy="3105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667254" y="3839732"/>
        <a:ext cx="186350" cy="181173"/>
      </dsp:txXfrm>
    </dsp:sp>
    <dsp:sp modelId="{17848D47-948B-47FB-B5DE-6CEF87C61450}">
      <dsp:nvSpPr>
        <dsp:cNvPr id="0" name=""/>
        <dsp:cNvSpPr/>
      </dsp:nvSpPr>
      <dsp:spPr>
        <a:xfrm>
          <a:off x="1044364" y="4141687"/>
          <a:ext cx="1432129" cy="690182"/>
        </a:xfrm>
        <a:prstGeom prst="roundRect">
          <a:avLst>
            <a:gd name="adj" fmla="val 10000"/>
          </a:avLst>
        </a:prstGeom>
        <a:solidFill>
          <a:schemeClr val="accent6">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Patient enrollment</a:t>
          </a:r>
        </a:p>
      </dsp:txBody>
      <dsp:txXfrm>
        <a:off x="1064579" y="4161902"/>
        <a:ext cx="1391699" cy="6497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7785C-D7C3-4F95-B05D-C76718029FB8}">
      <dsp:nvSpPr>
        <dsp:cNvPr id="0" name=""/>
        <dsp:cNvSpPr/>
      </dsp:nvSpPr>
      <dsp:spPr>
        <a:xfrm>
          <a:off x="0" y="417546"/>
          <a:ext cx="5811128" cy="2844450"/>
        </a:xfrm>
        <a:prstGeom prst="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437388" rIns="45100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Text: black, 12 point, Ariel Regular font</a:t>
          </a:r>
        </a:p>
        <a:p>
          <a:pPr marL="228600" lvl="1" indent="-228600" algn="l" defTabSz="933450">
            <a:lnSpc>
              <a:spcPct val="90000"/>
            </a:lnSpc>
            <a:spcBef>
              <a:spcPct val="0"/>
            </a:spcBef>
            <a:spcAft>
              <a:spcPct val="15000"/>
            </a:spcAft>
            <a:buChar char="•"/>
          </a:pPr>
          <a:r>
            <a:rPr lang="en-US" sz="2100" kern="1200"/>
            <a:t>Accent color scheme: Forrest green and lime green</a:t>
          </a:r>
        </a:p>
        <a:p>
          <a:pPr marL="228600" lvl="1" indent="-228600" algn="l" defTabSz="933450">
            <a:lnSpc>
              <a:spcPct val="90000"/>
            </a:lnSpc>
            <a:spcBef>
              <a:spcPct val="0"/>
            </a:spcBef>
            <a:spcAft>
              <a:spcPct val="15000"/>
            </a:spcAft>
            <a:buChar char="•"/>
          </a:pPr>
          <a:r>
            <a:rPr lang="en-US" sz="2100" kern="1200"/>
            <a:t>As simple as possible</a:t>
          </a:r>
        </a:p>
        <a:p>
          <a:pPr marL="228600" lvl="1" indent="-228600" algn="l" defTabSz="933450">
            <a:lnSpc>
              <a:spcPct val="90000"/>
            </a:lnSpc>
            <a:spcBef>
              <a:spcPct val="0"/>
            </a:spcBef>
            <a:spcAft>
              <a:spcPct val="15000"/>
            </a:spcAft>
            <a:buChar char="•"/>
          </a:pPr>
          <a:r>
            <a:rPr lang="en-US" sz="2100" kern="1200"/>
            <a:t>HIPAA-compliant database set up through AWS Amplify, Lambda, and Dynamo DB</a:t>
          </a:r>
        </a:p>
        <a:p>
          <a:pPr marL="457200" lvl="2" indent="-228600" algn="l" defTabSz="933450">
            <a:lnSpc>
              <a:spcPct val="90000"/>
            </a:lnSpc>
            <a:spcBef>
              <a:spcPct val="0"/>
            </a:spcBef>
            <a:spcAft>
              <a:spcPct val="15000"/>
            </a:spcAft>
            <a:buChar char="•"/>
          </a:pPr>
          <a:r>
            <a:rPr lang="en-US" sz="2100" kern="1200"/>
            <a:t>Use Java and JavaScript</a:t>
          </a:r>
        </a:p>
      </dsp:txBody>
      <dsp:txXfrm>
        <a:off x="0" y="417546"/>
        <a:ext cx="5811128" cy="2844450"/>
      </dsp:txXfrm>
    </dsp:sp>
    <dsp:sp modelId="{7FBD0EB8-5960-45C5-BA8B-F1A11B19D95D}">
      <dsp:nvSpPr>
        <dsp:cNvPr id="0" name=""/>
        <dsp:cNvSpPr/>
      </dsp:nvSpPr>
      <dsp:spPr>
        <a:xfrm>
          <a:off x="290556" y="107586"/>
          <a:ext cx="4067789" cy="61992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933450">
            <a:lnSpc>
              <a:spcPct val="90000"/>
            </a:lnSpc>
            <a:spcBef>
              <a:spcPct val="0"/>
            </a:spcBef>
            <a:spcAft>
              <a:spcPct val="35000"/>
            </a:spcAft>
            <a:buNone/>
          </a:pPr>
          <a:r>
            <a:rPr lang="en-US" sz="2100" kern="1200"/>
            <a:t>Design: </a:t>
          </a:r>
        </a:p>
      </dsp:txBody>
      <dsp:txXfrm>
        <a:off x="320818" y="137848"/>
        <a:ext cx="4007265" cy="559396"/>
      </dsp:txXfrm>
    </dsp:sp>
    <dsp:sp modelId="{C50BD2E0-C378-413C-BC8C-CF95A9C1D5E6}">
      <dsp:nvSpPr>
        <dsp:cNvPr id="0" name=""/>
        <dsp:cNvSpPr/>
      </dsp:nvSpPr>
      <dsp:spPr>
        <a:xfrm>
          <a:off x="0" y="3685357"/>
          <a:ext cx="5811128" cy="1885275"/>
        </a:xfrm>
        <a:prstGeom prst="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437388" rIns="45100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Email &amp; Password provided by AstraZeneca</a:t>
          </a:r>
        </a:p>
        <a:p>
          <a:pPr marL="228600" lvl="1" indent="-228600" algn="l" defTabSz="933450">
            <a:lnSpc>
              <a:spcPct val="90000"/>
            </a:lnSpc>
            <a:spcBef>
              <a:spcPct val="0"/>
            </a:spcBef>
            <a:spcAft>
              <a:spcPct val="15000"/>
            </a:spcAft>
            <a:buChar char="•"/>
          </a:pPr>
          <a:r>
            <a:rPr lang="en-US" sz="2100" kern="1200"/>
            <a:t>Forgotten password link</a:t>
          </a:r>
        </a:p>
        <a:p>
          <a:pPr marL="228600" lvl="1" indent="-228600" algn="l" defTabSz="933450">
            <a:lnSpc>
              <a:spcPct val="90000"/>
            </a:lnSpc>
            <a:spcBef>
              <a:spcPct val="0"/>
            </a:spcBef>
            <a:spcAft>
              <a:spcPct val="15000"/>
            </a:spcAft>
            <a:buChar char="•"/>
          </a:pPr>
          <a:r>
            <a:rPr lang="en-US" sz="2100" kern="1200"/>
            <a:t>Successful login routes to new patient setup page</a:t>
          </a:r>
        </a:p>
      </dsp:txBody>
      <dsp:txXfrm>
        <a:off x="0" y="3685357"/>
        <a:ext cx="5811128" cy="1885275"/>
      </dsp:txXfrm>
    </dsp:sp>
    <dsp:sp modelId="{10B1994B-CAA5-4CC3-9582-2342D853056B}">
      <dsp:nvSpPr>
        <dsp:cNvPr id="0" name=""/>
        <dsp:cNvSpPr/>
      </dsp:nvSpPr>
      <dsp:spPr>
        <a:xfrm>
          <a:off x="290556" y="3375397"/>
          <a:ext cx="4067789" cy="61992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933450">
            <a:lnSpc>
              <a:spcPct val="90000"/>
            </a:lnSpc>
            <a:spcBef>
              <a:spcPct val="0"/>
            </a:spcBef>
            <a:spcAft>
              <a:spcPct val="35000"/>
            </a:spcAft>
            <a:buNone/>
          </a:pPr>
          <a:r>
            <a:rPr lang="en-US" sz="2100" kern="1200"/>
            <a:t>1. Provider enrollment</a:t>
          </a:r>
        </a:p>
      </dsp:txBody>
      <dsp:txXfrm>
        <a:off x="320818" y="3405659"/>
        <a:ext cx="4007265"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7C06F-62CF-40EB-A1C3-BFF8159CE33C}">
      <dsp:nvSpPr>
        <dsp:cNvPr id="0" name=""/>
        <dsp:cNvSpPr/>
      </dsp:nvSpPr>
      <dsp:spPr>
        <a:xfrm>
          <a:off x="0" y="324059"/>
          <a:ext cx="5811128" cy="2438100"/>
        </a:xfrm>
        <a:prstGeom prst="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New patient demographics added by the provider</a:t>
          </a:r>
        </a:p>
        <a:p>
          <a:pPr marL="171450" lvl="1" indent="-171450" algn="l" defTabSz="800100">
            <a:lnSpc>
              <a:spcPct val="90000"/>
            </a:lnSpc>
            <a:spcBef>
              <a:spcPct val="0"/>
            </a:spcBef>
            <a:spcAft>
              <a:spcPct val="15000"/>
            </a:spcAft>
            <a:buChar char="•"/>
          </a:pPr>
          <a:r>
            <a:rPr lang="en-US" sz="1800" kern="1200"/>
            <a:t>Patient Name, DOB, Phone number, and Alarms</a:t>
          </a:r>
        </a:p>
        <a:p>
          <a:pPr marL="171450" lvl="1" indent="-171450" algn="l" defTabSz="800100">
            <a:lnSpc>
              <a:spcPct val="90000"/>
            </a:lnSpc>
            <a:spcBef>
              <a:spcPct val="0"/>
            </a:spcBef>
            <a:spcAft>
              <a:spcPct val="15000"/>
            </a:spcAft>
            <a:buChar char="•"/>
          </a:pPr>
          <a:r>
            <a:rPr lang="en-US" sz="1800" kern="1200"/>
            <a:t>PID is a concatenated string: [</a:t>
          </a:r>
          <a:r>
            <a:rPr lang="en-US" sz="1800" kern="1200" err="1"/>
            <a:t>OrgID</a:t>
          </a:r>
          <a:r>
            <a:rPr lang="en-US" sz="1800" kern="1200"/>
            <a:t>]-[</a:t>
          </a:r>
          <a:r>
            <a:rPr lang="en-US" sz="1800" kern="1200" err="1"/>
            <a:t>SequentialNumber</a:t>
          </a:r>
          <a:r>
            <a:rPr lang="en-US" sz="1800" kern="1200"/>
            <a:t>]</a:t>
          </a:r>
        </a:p>
        <a:p>
          <a:pPr marL="171450" lvl="1" indent="-171450" algn="l" defTabSz="800100">
            <a:lnSpc>
              <a:spcPct val="90000"/>
            </a:lnSpc>
            <a:spcBef>
              <a:spcPct val="0"/>
            </a:spcBef>
            <a:spcAft>
              <a:spcPct val="15000"/>
            </a:spcAft>
            <a:buChar char="•"/>
          </a:pPr>
          <a:r>
            <a:rPr lang="en-US" sz="1800" kern="1200"/>
            <a:t>Sequential number restarts for each organization</a:t>
          </a:r>
        </a:p>
        <a:p>
          <a:pPr marL="171450" lvl="1" indent="-171450" algn="l" defTabSz="800100">
            <a:lnSpc>
              <a:spcPct val="90000"/>
            </a:lnSpc>
            <a:spcBef>
              <a:spcPct val="0"/>
            </a:spcBef>
            <a:spcAft>
              <a:spcPct val="15000"/>
            </a:spcAft>
            <a:buChar char="•"/>
          </a:pPr>
          <a:r>
            <a:rPr lang="en-US" sz="1800" kern="1200"/>
            <a:t>Enrollment status: Date-time tied to user create date</a:t>
          </a:r>
        </a:p>
      </dsp:txBody>
      <dsp:txXfrm>
        <a:off x="0" y="324059"/>
        <a:ext cx="5811128" cy="2438100"/>
      </dsp:txXfrm>
    </dsp:sp>
    <dsp:sp modelId="{A7BE76F5-8FB1-4031-9770-48705AB7FF67}">
      <dsp:nvSpPr>
        <dsp:cNvPr id="0" name=""/>
        <dsp:cNvSpPr/>
      </dsp:nvSpPr>
      <dsp:spPr>
        <a:xfrm>
          <a:off x="290556" y="58379"/>
          <a:ext cx="4067789" cy="53136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kern="1200"/>
            <a:t>2. New patient set up</a:t>
          </a:r>
        </a:p>
      </dsp:txBody>
      <dsp:txXfrm>
        <a:off x="316495" y="84318"/>
        <a:ext cx="4015911" cy="479482"/>
      </dsp:txXfrm>
    </dsp:sp>
    <dsp:sp modelId="{AFFD1461-D791-4111-B1E0-98016A69CDAF}">
      <dsp:nvSpPr>
        <dsp:cNvPr id="0" name=""/>
        <dsp:cNvSpPr/>
      </dsp:nvSpPr>
      <dsp:spPr>
        <a:xfrm>
          <a:off x="0" y="3125039"/>
          <a:ext cx="5811128" cy="2494800"/>
        </a:xfrm>
        <a:prstGeom prst="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Triggered by new patient save or phone number update</a:t>
          </a:r>
        </a:p>
        <a:p>
          <a:pPr marL="171450" lvl="1" indent="-171450" algn="l" defTabSz="800100">
            <a:lnSpc>
              <a:spcPct val="90000"/>
            </a:lnSpc>
            <a:spcBef>
              <a:spcPct val="0"/>
            </a:spcBef>
            <a:spcAft>
              <a:spcPct val="15000"/>
            </a:spcAft>
            <a:buChar char="•"/>
          </a:pPr>
          <a:r>
            <a:rPr lang="en-US" sz="1800" kern="1200"/>
            <a:t>Automated by API with </a:t>
          </a:r>
          <a:r>
            <a:rPr lang="en-US" sz="1800" kern="1200" err="1"/>
            <a:t>Twillio</a:t>
          </a:r>
          <a:endParaRPr lang="en-US" sz="1800" kern="1200"/>
        </a:p>
        <a:p>
          <a:pPr marL="171450" lvl="1" indent="-171450" algn="l" defTabSz="800100">
            <a:lnSpc>
              <a:spcPct val="90000"/>
            </a:lnSpc>
            <a:spcBef>
              <a:spcPct val="0"/>
            </a:spcBef>
            <a:spcAft>
              <a:spcPct val="15000"/>
            </a:spcAft>
            <a:buChar char="•"/>
          </a:pPr>
          <a:r>
            <a:rPr lang="en-US" sz="1800" kern="1200"/>
            <a:t>Include: </a:t>
          </a:r>
        </a:p>
        <a:p>
          <a:pPr marL="342900" lvl="2" indent="-171450" algn="l" defTabSz="800100">
            <a:lnSpc>
              <a:spcPct val="90000"/>
            </a:lnSpc>
            <a:spcBef>
              <a:spcPct val="0"/>
            </a:spcBef>
            <a:spcAft>
              <a:spcPct val="15000"/>
            </a:spcAft>
            <a:buChar char="•"/>
          </a:pPr>
          <a:r>
            <a:rPr lang="en-US" sz="1800" kern="1200"/>
            <a:t>Organization name </a:t>
          </a:r>
        </a:p>
        <a:p>
          <a:pPr marL="342900" lvl="2" indent="-171450" algn="l" defTabSz="800100">
            <a:lnSpc>
              <a:spcPct val="90000"/>
            </a:lnSpc>
            <a:spcBef>
              <a:spcPct val="0"/>
            </a:spcBef>
            <a:spcAft>
              <a:spcPct val="15000"/>
            </a:spcAft>
            <a:buChar char="•"/>
          </a:pPr>
          <a:r>
            <a:rPr lang="en-US" sz="1800" kern="1200"/>
            <a:t>Name of user who enrolled patient</a:t>
          </a:r>
        </a:p>
        <a:p>
          <a:pPr marL="342900" lvl="2" indent="-171450" algn="l" defTabSz="800100">
            <a:lnSpc>
              <a:spcPct val="90000"/>
            </a:lnSpc>
            <a:spcBef>
              <a:spcPct val="0"/>
            </a:spcBef>
            <a:spcAft>
              <a:spcPct val="15000"/>
            </a:spcAft>
            <a:buChar char="•"/>
          </a:pPr>
          <a:r>
            <a:rPr lang="en-US" sz="1800" kern="1200"/>
            <a:t>Link to the web app download</a:t>
          </a:r>
        </a:p>
      </dsp:txBody>
      <dsp:txXfrm>
        <a:off x="0" y="3125039"/>
        <a:ext cx="5811128" cy="2494800"/>
      </dsp:txXfrm>
    </dsp:sp>
    <dsp:sp modelId="{9CA6DF0A-791E-4B4C-B870-667E93F70509}">
      <dsp:nvSpPr>
        <dsp:cNvPr id="0" name=""/>
        <dsp:cNvSpPr/>
      </dsp:nvSpPr>
      <dsp:spPr>
        <a:xfrm>
          <a:off x="290556" y="2859359"/>
          <a:ext cx="4067789" cy="53136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kern="1200"/>
            <a:t>3.   Patient enrollment text message</a:t>
          </a:r>
        </a:p>
      </dsp:txBody>
      <dsp:txXfrm>
        <a:off x="316495" y="2885298"/>
        <a:ext cx="4015911"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55B7B-6206-4545-B63B-A60E35A57B3A}">
      <dsp:nvSpPr>
        <dsp:cNvPr id="0" name=""/>
        <dsp:cNvSpPr/>
      </dsp:nvSpPr>
      <dsp:spPr>
        <a:xfrm>
          <a:off x="0" y="324059"/>
          <a:ext cx="5811128" cy="3061800"/>
        </a:xfrm>
        <a:prstGeom prst="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Triggered by MAX snooze being reached</a:t>
          </a:r>
        </a:p>
        <a:p>
          <a:pPr marL="171450" lvl="1" indent="-171450" algn="l" defTabSz="800100">
            <a:lnSpc>
              <a:spcPct val="90000"/>
            </a:lnSpc>
            <a:spcBef>
              <a:spcPct val="0"/>
            </a:spcBef>
            <a:spcAft>
              <a:spcPct val="15000"/>
            </a:spcAft>
            <a:buChar char="•"/>
          </a:pPr>
          <a:r>
            <a:rPr lang="en-US" sz="1800" kern="1200"/>
            <a:t>Respects the settings of the emergency contact</a:t>
          </a:r>
        </a:p>
        <a:p>
          <a:pPr marL="171450" lvl="1" indent="-171450" algn="l" defTabSz="800100">
            <a:lnSpc>
              <a:spcPct val="90000"/>
            </a:lnSpc>
            <a:spcBef>
              <a:spcPct val="0"/>
            </a:spcBef>
            <a:spcAft>
              <a:spcPct val="15000"/>
            </a:spcAft>
            <a:buChar char="•"/>
          </a:pPr>
          <a:r>
            <a:rPr lang="en-US" sz="1800" kern="1200"/>
            <a:t>Ring setting sounds like an emergency alert</a:t>
          </a:r>
        </a:p>
        <a:p>
          <a:pPr marL="171450" lvl="1" indent="-171450" algn="l" defTabSz="800100">
            <a:lnSpc>
              <a:spcPct val="90000"/>
            </a:lnSpc>
            <a:spcBef>
              <a:spcPct val="0"/>
            </a:spcBef>
            <a:spcAft>
              <a:spcPct val="15000"/>
            </a:spcAft>
            <a:buChar char="•"/>
          </a:pPr>
          <a:r>
            <a:rPr lang="en-US" sz="1800" kern="1200"/>
            <a:t>Continuous ring until user opens the app and reads the alert</a:t>
          </a:r>
        </a:p>
        <a:p>
          <a:pPr marL="171450" lvl="1" indent="-171450" algn="l" defTabSz="800100">
            <a:lnSpc>
              <a:spcPct val="90000"/>
            </a:lnSpc>
            <a:spcBef>
              <a:spcPct val="0"/>
            </a:spcBef>
            <a:spcAft>
              <a:spcPct val="15000"/>
            </a:spcAft>
            <a:buChar char="•"/>
          </a:pPr>
          <a:r>
            <a:rPr lang="en-US" sz="1800" kern="1200"/>
            <a:t>Alert states</a:t>
          </a:r>
        </a:p>
        <a:p>
          <a:pPr marL="342900" lvl="2" indent="-171450" algn="l" defTabSz="800100">
            <a:lnSpc>
              <a:spcPct val="90000"/>
            </a:lnSpc>
            <a:spcBef>
              <a:spcPct val="0"/>
            </a:spcBef>
            <a:spcAft>
              <a:spcPct val="15000"/>
            </a:spcAft>
            <a:buChar char="•"/>
          </a:pPr>
          <a:r>
            <a:rPr lang="en-US" sz="1800" kern="1200"/>
            <a:t>Patient first initial</a:t>
          </a:r>
        </a:p>
        <a:p>
          <a:pPr marL="342900" lvl="2" indent="-171450" algn="l" defTabSz="800100">
            <a:lnSpc>
              <a:spcPct val="90000"/>
            </a:lnSpc>
            <a:spcBef>
              <a:spcPct val="0"/>
            </a:spcBef>
            <a:spcAft>
              <a:spcPct val="15000"/>
            </a:spcAft>
            <a:buChar char="•"/>
          </a:pPr>
          <a:r>
            <a:rPr lang="en-US" sz="1800" kern="1200"/>
            <a:t>Patient last name</a:t>
          </a:r>
        </a:p>
        <a:p>
          <a:pPr marL="342900" lvl="2" indent="-171450" algn="l" defTabSz="800100">
            <a:lnSpc>
              <a:spcPct val="90000"/>
            </a:lnSpc>
            <a:spcBef>
              <a:spcPct val="0"/>
            </a:spcBef>
            <a:spcAft>
              <a:spcPct val="15000"/>
            </a:spcAft>
            <a:buChar char="•"/>
          </a:pPr>
          <a:r>
            <a:rPr lang="en-US" sz="1800" kern="1200"/>
            <a:t>Alert trigger</a:t>
          </a:r>
        </a:p>
      </dsp:txBody>
      <dsp:txXfrm>
        <a:off x="0" y="324059"/>
        <a:ext cx="5811128" cy="3061800"/>
      </dsp:txXfrm>
    </dsp:sp>
    <dsp:sp modelId="{7240A2BC-9322-4B4A-BFF1-32CF91ED02E2}">
      <dsp:nvSpPr>
        <dsp:cNvPr id="0" name=""/>
        <dsp:cNvSpPr/>
      </dsp:nvSpPr>
      <dsp:spPr>
        <a:xfrm>
          <a:off x="290556" y="58379"/>
          <a:ext cx="4067789" cy="53136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kern="1200"/>
            <a:t>4.   Emergency Contact Notified</a:t>
          </a:r>
        </a:p>
      </dsp:txBody>
      <dsp:txXfrm>
        <a:off x="316495" y="84318"/>
        <a:ext cx="4015911" cy="479482"/>
      </dsp:txXfrm>
    </dsp:sp>
    <dsp:sp modelId="{1639F7B8-9D70-4A58-B7BE-E21DB94487E4}">
      <dsp:nvSpPr>
        <dsp:cNvPr id="0" name=""/>
        <dsp:cNvSpPr/>
      </dsp:nvSpPr>
      <dsp:spPr>
        <a:xfrm>
          <a:off x="0" y="3748739"/>
          <a:ext cx="5811128" cy="1871100"/>
        </a:xfrm>
        <a:prstGeom prst="rect">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Tracking all button presses and snooze count downs</a:t>
          </a:r>
        </a:p>
        <a:p>
          <a:pPr marL="171450" lvl="1" indent="-171450" algn="l" defTabSz="800100">
            <a:lnSpc>
              <a:spcPct val="90000"/>
            </a:lnSpc>
            <a:spcBef>
              <a:spcPct val="0"/>
            </a:spcBef>
            <a:spcAft>
              <a:spcPct val="15000"/>
            </a:spcAft>
            <a:buChar char="•"/>
          </a:pPr>
          <a:r>
            <a:rPr lang="en-US" sz="1800" kern="1200"/>
            <a:t>If snooze reached check provider frequency settings </a:t>
          </a:r>
        </a:p>
        <a:p>
          <a:pPr marL="342900" lvl="2" indent="-171450" algn="l" defTabSz="800100">
            <a:lnSpc>
              <a:spcPct val="90000"/>
            </a:lnSpc>
            <a:spcBef>
              <a:spcPct val="0"/>
            </a:spcBef>
            <a:spcAft>
              <a:spcPct val="15000"/>
            </a:spcAft>
            <a:buChar char="•"/>
          </a:pPr>
          <a:r>
            <a:rPr lang="en-US" sz="1800" kern="1200"/>
            <a:t>Trigger notification when settings are met</a:t>
          </a:r>
        </a:p>
      </dsp:txBody>
      <dsp:txXfrm>
        <a:off x="0" y="3748739"/>
        <a:ext cx="5811128" cy="1871100"/>
      </dsp:txXfrm>
    </dsp:sp>
    <dsp:sp modelId="{8C20EA21-56E2-49C0-927F-545EC88C7692}">
      <dsp:nvSpPr>
        <dsp:cNvPr id="0" name=""/>
        <dsp:cNvSpPr/>
      </dsp:nvSpPr>
      <dsp:spPr>
        <a:xfrm>
          <a:off x="328134" y="3453170"/>
          <a:ext cx="4067789" cy="53136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kern="1200"/>
            <a:t>5.   Providers Office Notified</a:t>
          </a:r>
        </a:p>
      </dsp:txBody>
      <dsp:txXfrm>
        <a:off x="354073" y="3479109"/>
        <a:ext cx="401591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7531B-2547-49E0-8748-BB15C251B34D}"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F0FC0-E150-4C71-BCE9-63D8C4D467FC}" type="slidenum">
              <a:rPr lang="en-US" smtClean="0"/>
              <a:t>‹#›</a:t>
            </a:fld>
            <a:endParaRPr lang="en-US"/>
          </a:p>
        </p:txBody>
      </p:sp>
    </p:spTree>
    <p:extLst>
      <p:ext uri="{BB962C8B-B14F-4D97-AF65-F5344CB8AC3E}">
        <p14:creationId xmlns:p14="http://schemas.microsoft.com/office/powerpoint/2010/main" val="956253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provider has three main uses for our software. The first requirement we are going create a solution for is to be able to easily manage their new software.  We know the first step to using new software is logging in.  </a:t>
            </a:r>
          </a:p>
        </p:txBody>
      </p:sp>
      <p:sp>
        <p:nvSpPr>
          <p:cNvPr id="4" name="Slide Number Placeholder 3"/>
          <p:cNvSpPr>
            <a:spLocks noGrp="1"/>
          </p:cNvSpPr>
          <p:nvPr>
            <p:ph type="sldNum" sz="quarter" idx="5"/>
          </p:nvPr>
        </p:nvSpPr>
        <p:spPr/>
        <p:txBody>
          <a:bodyPr/>
          <a:lstStyle/>
          <a:p>
            <a:fld id="{451F0FC0-E150-4C71-BCE9-63D8C4D467FC}" type="slidenum">
              <a:rPr lang="en-US" smtClean="0"/>
              <a:t>2</a:t>
            </a:fld>
            <a:endParaRPr lang="en-US"/>
          </a:p>
        </p:txBody>
      </p:sp>
    </p:spTree>
    <p:extLst>
      <p:ext uri="{BB962C8B-B14F-4D97-AF65-F5344CB8AC3E}">
        <p14:creationId xmlns:p14="http://schemas.microsoft.com/office/powerpoint/2010/main" val="369236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1F0FC0-E150-4C71-BCE9-63D8C4D467FC}" type="slidenum">
              <a:rPr lang="en-US" smtClean="0"/>
              <a:t>12</a:t>
            </a:fld>
            <a:endParaRPr lang="en-US"/>
          </a:p>
        </p:txBody>
      </p:sp>
    </p:spTree>
    <p:extLst>
      <p:ext uri="{BB962C8B-B14F-4D97-AF65-F5344CB8AC3E}">
        <p14:creationId xmlns:p14="http://schemas.microsoft.com/office/powerpoint/2010/main" val="148304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are going to reduce capital expenditure by buying cloud services through AWS, so we don’t need to worry about purchasing servers or compiling software. We are using </a:t>
            </a:r>
            <a:r>
              <a:rPr lang="en-US" err="1"/>
              <a:t>javascript</a:t>
            </a:r>
            <a:r>
              <a:rPr lang="en-US"/>
              <a:t> to build the web portal through AWS Amplify and java for the restful APIs and database management using AWS </a:t>
            </a:r>
            <a:r>
              <a:rPr lang="en-US" err="1"/>
              <a:t>Labmda</a:t>
            </a:r>
            <a:r>
              <a:rPr lang="en-US"/>
              <a:t> and </a:t>
            </a:r>
            <a:r>
              <a:rPr lang="en-US" err="1"/>
              <a:t>dynamodb</a:t>
            </a:r>
            <a:r>
              <a:rPr lang="en-US"/>
              <a:t>. </a:t>
            </a:r>
          </a:p>
          <a:p>
            <a:endParaRPr lang="en-US"/>
          </a:p>
        </p:txBody>
      </p:sp>
      <p:sp>
        <p:nvSpPr>
          <p:cNvPr id="4" name="Slide Number Placeholder 3"/>
          <p:cNvSpPr>
            <a:spLocks noGrp="1"/>
          </p:cNvSpPr>
          <p:nvPr>
            <p:ph type="sldNum" sz="quarter" idx="5"/>
          </p:nvPr>
        </p:nvSpPr>
        <p:spPr/>
        <p:txBody>
          <a:bodyPr/>
          <a:lstStyle/>
          <a:p>
            <a:fld id="{451F0FC0-E150-4C71-BCE9-63D8C4D467FC}" type="slidenum">
              <a:rPr lang="en-US" smtClean="0"/>
              <a:t>3</a:t>
            </a:fld>
            <a:endParaRPr lang="en-US"/>
          </a:p>
        </p:txBody>
      </p:sp>
    </p:spTree>
    <p:extLst>
      <p:ext uri="{BB962C8B-B14F-4D97-AF65-F5344CB8AC3E}">
        <p14:creationId xmlns:p14="http://schemas.microsoft.com/office/powerpoint/2010/main" val="219368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mentioned previously in the backend, we will need to link credentials to the provider’s organization.  That organization is linked to a patient database which will allow that user to query patient information and their alarms.  The point to be made here is that information collected and used to log in is minimal. The user gets 5 attempts to login.  Once those attempts are used the account is locked and not accessible until reset via a forgotten password reset link or AstraZeneca staff. </a:t>
            </a:r>
          </a:p>
          <a:p>
            <a:endParaRPr lang="en-US"/>
          </a:p>
        </p:txBody>
      </p:sp>
      <p:sp>
        <p:nvSpPr>
          <p:cNvPr id="4" name="Slide Number Placeholder 3"/>
          <p:cNvSpPr>
            <a:spLocks noGrp="1"/>
          </p:cNvSpPr>
          <p:nvPr>
            <p:ph type="sldNum" sz="quarter" idx="5"/>
          </p:nvPr>
        </p:nvSpPr>
        <p:spPr/>
        <p:txBody>
          <a:bodyPr/>
          <a:lstStyle/>
          <a:p>
            <a:fld id="{451F0FC0-E150-4C71-BCE9-63D8C4D467FC}" type="slidenum">
              <a:rPr lang="en-US" smtClean="0"/>
              <a:t>4</a:t>
            </a:fld>
            <a:endParaRPr lang="en-US"/>
          </a:p>
        </p:txBody>
      </p:sp>
    </p:spTree>
    <p:extLst>
      <p:ext uri="{BB962C8B-B14F-4D97-AF65-F5344CB8AC3E}">
        <p14:creationId xmlns:p14="http://schemas.microsoft.com/office/powerpoint/2010/main" val="343422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provider login is where the experience begins. We want to ensure the login is as easy to navigate as possible so we will collect just the email and password to access the system.  When the doctor registers to use </a:t>
            </a:r>
            <a:r>
              <a:rPr lang="en-US" err="1"/>
              <a:t>MedAlarm</a:t>
            </a:r>
            <a:r>
              <a:rPr lang="en-US"/>
              <a:t> we will collect the users name and email and we will link those credentials to the organization. The login page needs to have a space to enter their email address and their password and a successful sign in will route them to the alerts page – to be discussed at our next meeting.  We also need to include a link for the staff to recover their account if they’ve forgotten their password.  This link will direct you to verify your email address and the provider can reset their password from there- we will discuss that workflow at a later time. </a:t>
            </a:r>
          </a:p>
        </p:txBody>
      </p:sp>
      <p:sp>
        <p:nvSpPr>
          <p:cNvPr id="4" name="Slide Number Placeholder 3"/>
          <p:cNvSpPr>
            <a:spLocks noGrp="1"/>
          </p:cNvSpPr>
          <p:nvPr>
            <p:ph type="sldNum" sz="quarter" idx="5"/>
          </p:nvPr>
        </p:nvSpPr>
        <p:spPr/>
        <p:txBody>
          <a:bodyPr/>
          <a:lstStyle/>
          <a:p>
            <a:fld id="{451F0FC0-E150-4C71-BCE9-63D8C4D467FC}" type="slidenum">
              <a:rPr lang="en-US" smtClean="0"/>
              <a:t>5</a:t>
            </a:fld>
            <a:endParaRPr lang="en-US"/>
          </a:p>
        </p:txBody>
      </p:sp>
    </p:spTree>
    <p:extLst>
      <p:ext uri="{BB962C8B-B14F-4D97-AF65-F5344CB8AC3E}">
        <p14:creationId xmlns:p14="http://schemas.microsoft.com/office/powerpoint/2010/main" val="83381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did some research and found out new patient registration pages in leading EHR systems across the nation all look the same and its about as boring as possible. To keep </a:t>
            </a:r>
            <a:r>
              <a:rPr lang="en-US" err="1"/>
              <a:t>MedAlarm</a:t>
            </a:r>
            <a:r>
              <a:rPr lang="en-US"/>
              <a:t> as easy to manage as possible we want to mimic the look and feel of systems that doctors are already using</a:t>
            </a:r>
          </a:p>
        </p:txBody>
      </p:sp>
      <p:sp>
        <p:nvSpPr>
          <p:cNvPr id="4" name="Slide Number Placeholder 3"/>
          <p:cNvSpPr>
            <a:spLocks noGrp="1"/>
          </p:cNvSpPr>
          <p:nvPr>
            <p:ph type="sldNum" sz="quarter" idx="5"/>
          </p:nvPr>
        </p:nvSpPr>
        <p:spPr/>
        <p:txBody>
          <a:bodyPr/>
          <a:lstStyle/>
          <a:p>
            <a:fld id="{451F0FC0-E150-4C71-BCE9-63D8C4D467FC}" type="slidenum">
              <a:rPr lang="en-US" smtClean="0"/>
              <a:t>6</a:t>
            </a:fld>
            <a:endParaRPr lang="en-US"/>
          </a:p>
        </p:txBody>
      </p:sp>
    </p:spTree>
    <p:extLst>
      <p:ext uri="{BB962C8B-B14F-4D97-AF65-F5344CB8AC3E}">
        <p14:creationId xmlns:p14="http://schemas.microsoft.com/office/powerpoint/2010/main" val="1436770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the easy to manage component to follow through the software.  We have minimized the amount of information needed </a:t>
            </a:r>
          </a:p>
        </p:txBody>
      </p:sp>
      <p:sp>
        <p:nvSpPr>
          <p:cNvPr id="4" name="Slide Number Placeholder 3"/>
          <p:cNvSpPr>
            <a:spLocks noGrp="1"/>
          </p:cNvSpPr>
          <p:nvPr>
            <p:ph type="sldNum" sz="quarter" idx="5"/>
          </p:nvPr>
        </p:nvSpPr>
        <p:spPr/>
        <p:txBody>
          <a:bodyPr/>
          <a:lstStyle/>
          <a:p>
            <a:fld id="{451F0FC0-E150-4C71-BCE9-63D8C4D467FC}" type="slidenum">
              <a:rPr lang="en-US" smtClean="0"/>
              <a:t>7</a:t>
            </a:fld>
            <a:endParaRPr lang="en-US"/>
          </a:p>
        </p:txBody>
      </p:sp>
    </p:spTree>
    <p:extLst>
      <p:ext uri="{BB962C8B-B14F-4D97-AF65-F5344CB8AC3E}">
        <p14:creationId xmlns:p14="http://schemas.microsoft.com/office/powerpoint/2010/main" val="314268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Saving a patient for the first time or whenever the phone number is updated with trigger a text event.  We will need to build an API between our web portal and </a:t>
            </a:r>
            <a:r>
              <a:rPr lang="en-US" err="1"/>
              <a:t>twillio</a:t>
            </a:r>
            <a:r>
              <a:rPr lang="en-US"/>
              <a:t>.  We will need to write that API in Java.  This will be an automated process.  We will format the text message in a way that indicates which provider and staff member enrolled the patient. </a:t>
            </a:r>
          </a:p>
          <a:p>
            <a:endParaRPr lang="en-US">
              <a:cs typeface="Calibri"/>
            </a:endParaRPr>
          </a:p>
        </p:txBody>
      </p:sp>
      <p:sp>
        <p:nvSpPr>
          <p:cNvPr id="4" name="Slide Number Placeholder 3"/>
          <p:cNvSpPr>
            <a:spLocks noGrp="1"/>
          </p:cNvSpPr>
          <p:nvPr>
            <p:ph type="sldNum" sz="quarter" idx="5"/>
          </p:nvPr>
        </p:nvSpPr>
        <p:spPr/>
        <p:txBody>
          <a:bodyPr/>
          <a:lstStyle/>
          <a:p>
            <a:fld id="{451F0FC0-E150-4C71-BCE9-63D8C4D467FC}" type="slidenum">
              <a:rPr lang="en-US" smtClean="0"/>
              <a:t>8</a:t>
            </a:fld>
            <a:endParaRPr lang="en-US"/>
          </a:p>
        </p:txBody>
      </p:sp>
    </p:spTree>
    <p:extLst>
      <p:ext uri="{BB962C8B-B14F-4D97-AF65-F5344CB8AC3E}">
        <p14:creationId xmlns:p14="http://schemas.microsoft.com/office/powerpoint/2010/main" val="3891182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Background: Patient will link Emergency Contact through their end of the app which sends an invite link for EC to join. EC information then is automatically added within Doctors Database. EC also has ability to choose after how many missed alarm button presses or snoozes they would like to be notified.</a:t>
            </a:r>
          </a:p>
          <a:p>
            <a:endParaRPr lang="en-US">
              <a:cs typeface="Calibri"/>
            </a:endParaRPr>
          </a:p>
          <a:p>
            <a:r>
              <a:rPr lang="en-US">
                <a:cs typeface="Calibri"/>
              </a:rPr>
              <a:t>After Speaking with our stakeholder, our Patient's caregiver emphasized she wanted a notification that would be impossible to miss, so we will be notifying her using an amber alert type notification method that can alert her from a room away, or while her phone is not in the area. For this requirement to be triggered, The patient has to fully miss their alarm, and based on the EC settings however many times the patient misses their button press, then a notification will be sent.</a:t>
            </a:r>
          </a:p>
        </p:txBody>
      </p:sp>
      <p:sp>
        <p:nvSpPr>
          <p:cNvPr id="4" name="Slide Number Placeholder 3"/>
          <p:cNvSpPr>
            <a:spLocks noGrp="1"/>
          </p:cNvSpPr>
          <p:nvPr>
            <p:ph type="sldNum" sz="quarter" idx="5"/>
          </p:nvPr>
        </p:nvSpPr>
        <p:spPr/>
        <p:txBody>
          <a:bodyPr/>
          <a:lstStyle/>
          <a:p>
            <a:fld id="{451F0FC0-E150-4C71-BCE9-63D8C4D467FC}" type="slidenum">
              <a:rPr lang="en-US" smtClean="0"/>
              <a:t>9</a:t>
            </a:fld>
            <a:endParaRPr lang="en-US"/>
          </a:p>
        </p:txBody>
      </p:sp>
    </p:spTree>
    <p:extLst>
      <p:ext uri="{BB962C8B-B14F-4D97-AF65-F5344CB8AC3E}">
        <p14:creationId xmlns:p14="http://schemas.microsoft.com/office/powerpoint/2010/main" val="3456296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Background: Doctor does not want to be notified if Patient has missed 1 medication, but once patient has missed an alarm 3 times or more, directly contact the doctor, else he wants notification to go to staff so they can update the patients information up to date for the next doctors report.</a:t>
            </a:r>
          </a:p>
          <a:p>
            <a:endParaRPr lang="en-US">
              <a:cs typeface="Calibri"/>
            </a:endParaRPr>
          </a:p>
          <a:p>
            <a:r>
              <a:rPr lang="en-US">
                <a:cs typeface="Calibri"/>
              </a:rPr>
              <a:t>If doctor and providers believe that they do not need to be notified if a certain patient misses a medication once or twice they have the ability to change when they would like to be notified after a specific amount of missed button presses specific to the patient.</a:t>
            </a:r>
          </a:p>
        </p:txBody>
      </p:sp>
      <p:sp>
        <p:nvSpPr>
          <p:cNvPr id="4" name="Slide Number Placeholder 3"/>
          <p:cNvSpPr>
            <a:spLocks noGrp="1"/>
          </p:cNvSpPr>
          <p:nvPr>
            <p:ph type="sldNum" sz="quarter" idx="5"/>
          </p:nvPr>
        </p:nvSpPr>
        <p:spPr/>
        <p:txBody>
          <a:bodyPr/>
          <a:lstStyle/>
          <a:p>
            <a:fld id="{451F0FC0-E150-4C71-BCE9-63D8C4D467FC}" type="slidenum">
              <a:rPr lang="en-US" smtClean="0"/>
              <a:t>10</a:t>
            </a:fld>
            <a:endParaRPr lang="en-US"/>
          </a:p>
        </p:txBody>
      </p:sp>
    </p:spTree>
    <p:extLst>
      <p:ext uri="{BB962C8B-B14F-4D97-AF65-F5344CB8AC3E}">
        <p14:creationId xmlns:p14="http://schemas.microsoft.com/office/powerpoint/2010/main" val="46230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6644-8005-9A0C-4786-AB9195416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7FFFB5-D637-603B-E0F1-9737A470C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870F3E-60CA-7D4B-65DA-D97D4A0C67A7}"/>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5" name="Footer Placeholder 4">
            <a:extLst>
              <a:ext uri="{FF2B5EF4-FFF2-40B4-BE49-F238E27FC236}">
                <a16:creationId xmlns:a16="http://schemas.microsoft.com/office/drawing/2014/main" id="{08F42BEC-33B1-0B2A-1807-370AFF914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5F6CF-57B2-AEB6-0DC9-B189A1CE4D27}"/>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192436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6AEF-4D38-DC9A-40F1-6F62EC4723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C18DE2-D8B3-E076-4E84-0494E1078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9D224-9AF8-649A-8246-C4E3A72AF2E7}"/>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5" name="Footer Placeholder 4">
            <a:extLst>
              <a:ext uri="{FF2B5EF4-FFF2-40B4-BE49-F238E27FC236}">
                <a16:creationId xmlns:a16="http://schemas.microsoft.com/office/drawing/2014/main" id="{769A5B2E-49FC-B413-F7B5-D2178C2EC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12F55-3164-2EDB-B9F5-1D934E0AD7EC}"/>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427572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083FA-00F2-9F3A-BC48-2259C76F5D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26BEE3-B33C-534D-0F56-23D3961C3D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42F7C-42B9-ACDD-4B18-225138EADCE4}"/>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5" name="Footer Placeholder 4">
            <a:extLst>
              <a:ext uri="{FF2B5EF4-FFF2-40B4-BE49-F238E27FC236}">
                <a16:creationId xmlns:a16="http://schemas.microsoft.com/office/drawing/2014/main" id="{3AB62FBB-7DE0-2FB2-F21E-B5FEE63B5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24072-9990-7D18-C26B-650C0D869E88}"/>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319882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B2A7-C516-C64A-1362-E2B2E88D0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53035-D673-FD6C-1518-07C843BDC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2042F-1E52-9512-E01F-1AEE0B9D2C1A}"/>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5" name="Footer Placeholder 4">
            <a:extLst>
              <a:ext uri="{FF2B5EF4-FFF2-40B4-BE49-F238E27FC236}">
                <a16:creationId xmlns:a16="http://schemas.microsoft.com/office/drawing/2014/main" id="{008DA8E1-B61D-09CA-EBF9-E33D0B00D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912FA-76E7-C3A2-1C32-1814B0CEF6D2}"/>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126465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A201-6F07-F351-3D3F-B0DB9E277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7DBB25-F6CB-C19C-1C92-2A7958DBD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C01017-5BAE-9C30-A926-F74C390C93C1}"/>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5" name="Footer Placeholder 4">
            <a:extLst>
              <a:ext uri="{FF2B5EF4-FFF2-40B4-BE49-F238E27FC236}">
                <a16:creationId xmlns:a16="http://schemas.microsoft.com/office/drawing/2014/main" id="{4B988330-5488-3A42-F25C-E1CE1C02B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9224E-3095-926D-0808-098CA924CFDF}"/>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198177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DF8F-78C1-6325-F5E8-31F0200D1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87A6B-F90D-03B7-4203-C4F7D34B1D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CABE3-7458-AEDB-7982-CD98850B9C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CAA7F-0570-41E4-34AD-97856262F055}"/>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6" name="Footer Placeholder 5">
            <a:extLst>
              <a:ext uri="{FF2B5EF4-FFF2-40B4-BE49-F238E27FC236}">
                <a16:creationId xmlns:a16="http://schemas.microsoft.com/office/drawing/2014/main" id="{9793918B-F4B5-9CE4-69A5-776A9B35B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3B288-A5E0-9DD3-7781-67D80B8951A6}"/>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202114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087B-7AB1-F7EF-D70D-6118220140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278388-E07D-6359-301F-0BC29BD71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2D41CE-52D4-5564-05B2-7E102AD83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A437B9-66E8-63A4-E8D3-499DD3DDD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DE8BF-0AF0-01F4-455A-5D959C88B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17DBC9-1FD2-D1C0-A129-65CD8505D1BE}"/>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8" name="Footer Placeholder 7">
            <a:extLst>
              <a:ext uri="{FF2B5EF4-FFF2-40B4-BE49-F238E27FC236}">
                <a16:creationId xmlns:a16="http://schemas.microsoft.com/office/drawing/2014/main" id="{A6A0CEAE-F1B1-8631-4B76-A9E3B3D294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FF9E-0088-C55A-C03D-ACAA6C046FBE}"/>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101091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29D0-A675-5D31-8A4D-C9516D1AE7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7FBBBE-9A28-5461-6370-0527F7BEC6A0}"/>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4" name="Footer Placeholder 3">
            <a:extLst>
              <a:ext uri="{FF2B5EF4-FFF2-40B4-BE49-F238E27FC236}">
                <a16:creationId xmlns:a16="http://schemas.microsoft.com/office/drawing/2014/main" id="{07DCA2AC-E62C-5C03-160B-EED4A4D86A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85311E-8B69-9D1B-96BD-67987706F6BE}"/>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115755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36E33-9679-D19B-45EC-3AF2021714A0}"/>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3" name="Footer Placeholder 2">
            <a:extLst>
              <a:ext uri="{FF2B5EF4-FFF2-40B4-BE49-F238E27FC236}">
                <a16:creationId xmlns:a16="http://schemas.microsoft.com/office/drawing/2014/main" id="{4C36D1F2-D0E7-57BE-8DA0-75EC2950DB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00347D-6574-60DD-07F4-4BFE01E2B2E3}"/>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82525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9FF5-CE01-6048-5923-BE4F3E7EA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DEAB01-52EB-DE36-2DC5-BA7986ADA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BA99-08D0-1F6A-F49C-A1756CA25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9F5E9-21C6-02E9-7A8F-0C59FF0E7D33}"/>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6" name="Footer Placeholder 5">
            <a:extLst>
              <a:ext uri="{FF2B5EF4-FFF2-40B4-BE49-F238E27FC236}">
                <a16:creationId xmlns:a16="http://schemas.microsoft.com/office/drawing/2014/main" id="{1A1540AA-4843-209B-DF97-A3B68E6D7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0DA12-4CB6-81A4-B153-1B41DF362B3B}"/>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264217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4F8F-0561-8C81-8639-DC1F14A60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43C2A6-6E19-162B-9B55-A0496076B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2DA93D-36E5-1209-E9FF-ED4F67D30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B3849-C889-5041-0AA2-AC7085DD2C8A}"/>
              </a:ext>
            </a:extLst>
          </p:cNvPr>
          <p:cNvSpPr>
            <a:spLocks noGrp="1"/>
          </p:cNvSpPr>
          <p:nvPr>
            <p:ph type="dt" sz="half" idx="10"/>
          </p:nvPr>
        </p:nvSpPr>
        <p:spPr/>
        <p:txBody>
          <a:bodyPr/>
          <a:lstStyle/>
          <a:p>
            <a:fld id="{D8CCA82D-441B-4EF3-9C71-A8B6F0A6B210}" type="datetimeFigureOut">
              <a:rPr lang="en-US" smtClean="0"/>
              <a:t>8/8/2023</a:t>
            </a:fld>
            <a:endParaRPr lang="en-US"/>
          </a:p>
        </p:txBody>
      </p:sp>
      <p:sp>
        <p:nvSpPr>
          <p:cNvPr id="6" name="Footer Placeholder 5">
            <a:extLst>
              <a:ext uri="{FF2B5EF4-FFF2-40B4-BE49-F238E27FC236}">
                <a16:creationId xmlns:a16="http://schemas.microsoft.com/office/drawing/2014/main" id="{0D53BF3A-7D65-C90F-CFBE-F28BF692A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9ECCF-EE83-5289-18B9-6E94DA6A77C1}"/>
              </a:ext>
            </a:extLst>
          </p:cNvPr>
          <p:cNvSpPr>
            <a:spLocks noGrp="1"/>
          </p:cNvSpPr>
          <p:nvPr>
            <p:ph type="sldNum" sz="quarter" idx="12"/>
          </p:nvPr>
        </p:nvSpPr>
        <p:spPr/>
        <p:txBody>
          <a:bodyPr/>
          <a:lstStyle/>
          <a:p>
            <a:fld id="{AAC11BC3-91AE-4841-9C68-59D19D774369}" type="slidenum">
              <a:rPr lang="en-US" smtClean="0"/>
              <a:t>‹#›</a:t>
            </a:fld>
            <a:endParaRPr lang="en-US"/>
          </a:p>
        </p:txBody>
      </p:sp>
    </p:spTree>
    <p:extLst>
      <p:ext uri="{BB962C8B-B14F-4D97-AF65-F5344CB8AC3E}">
        <p14:creationId xmlns:p14="http://schemas.microsoft.com/office/powerpoint/2010/main" val="249141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1D284-4BB9-9758-B507-AA6FF1630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6FF81-933C-5637-EEE8-BB8C27768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9569E-8240-1AF9-F8B5-909486DD9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CA82D-441B-4EF3-9C71-A8B6F0A6B210}" type="datetimeFigureOut">
              <a:rPr lang="en-US" smtClean="0"/>
              <a:t>8/8/2023</a:t>
            </a:fld>
            <a:endParaRPr lang="en-US"/>
          </a:p>
        </p:txBody>
      </p:sp>
      <p:sp>
        <p:nvSpPr>
          <p:cNvPr id="5" name="Footer Placeholder 4">
            <a:extLst>
              <a:ext uri="{FF2B5EF4-FFF2-40B4-BE49-F238E27FC236}">
                <a16:creationId xmlns:a16="http://schemas.microsoft.com/office/drawing/2014/main" id="{ED09C34D-05AA-3BA1-BCD0-39DB8127D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762F72-F173-B684-1B33-696C63BBD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11BC3-91AE-4841-9C68-59D19D774369}" type="slidenum">
              <a:rPr lang="en-US" smtClean="0"/>
              <a:t>‹#›</a:t>
            </a:fld>
            <a:endParaRPr lang="en-US"/>
          </a:p>
        </p:txBody>
      </p:sp>
    </p:spTree>
    <p:extLst>
      <p:ext uri="{BB962C8B-B14F-4D97-AF65-F5344CB8AC3E}">
        <p14:creationId xmlns:p14="http://schemas.microsoft.com/office/powerpoint/2010/main" val="70079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ECFDC4D-0C15-BFE7-9A8C-03980BF67DA1}"/>
              </a:ext>
            </a:extLst>
          </p:cNvPr>
          <p:cNvSpPr>
            <a:spLocks noGrp="1"/>
          </p:cNvSpPr>
          <p:nvPr>
            <p:ph type="ctrTitle"/>
          </p:nvPr>
        </p:nvSpPr>
        <p:spPr>
          <a:xfrm>
            <a:off x="3315031" y="1380754"/>
            <a:ext cx="5561938" cy="2513516"/>
          </a:xfrm>
        </p:spPr>
        <p:txBody>
          <a:bodyPr>
            <a:normAutofit/>
          </a:bodyPr>
          <a:lstStyle/>
          <a:p>
            <a:r>
              <a:rPr lang="en-US" err="1"/>
              <a:t>MedAlarm</a:t>
            </a:r>
            <a:r>
              <a:rPr lang="en-US"/>
              <a:t> Requirements</a:t>
            </a:r>
          </a:p>
        </p:txBody>
      </p:sp>
      <p:sp>
        <p:nvSpPr>
          <p:cNvPr id="3" name="Subtitle 2">
            <a:extLst>
              <a:ext uri="{FF2B5EF4-FFF2-40B4-BE49-F238E27FC236}">
                <a16:creationId xmlns:a16="http://schemas.microsoft.com/office/drawing/2014/main" id="{627A5C19-618C-D613-6ACA-B311B0490CAA}"/>
              </a:ext>
            </a:extLst>
          </p:cNvPr>
          <p:cNvSpPr>
            <a:spLocks noGrp="1"/>
          </p:cNvSpPr>
          <p:nvPr>
            <p:ph type="subTitle" idx="1"/>
          </p:nvPr>
        </p:nvSpPr>
        <p:spPr>
          <a:xfrm>
            <a:off x="3315031" y="4076802"/>
            <a:ext cx="5561938" cy="1534587"/>
          </a:xfrm>
        </p:spPr>
        <p:txBody>
          <a:bodyPr>
            <a:normAutofit/>
          </a:bodyPr>
          <a:lstStyle/>
          <a:p>
            <a:r>
              <a:rPr lang="en-US"/>
              <a:t>Team 6 – Samantha Stone, Suyog Dahal, Caesar Nguyen, Justen Yergo</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658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20FD5-712D-F46C-AE94-3C2C54C780D7}"/>
              </a:ext>
            </a:extLst>
          </p:cNvPr>
          <p:cNvSpPr>
            <a:spLocks noGrp="1"/>
          </p:cNvSpPr>
          <p:nvPr>
            <p:ph type="title"/>
          </p:nvPr>
        </p:nvSpPr>
        <p:spPr>
          <a:xfrm>
            <a:off x="838200" y="365125"/>
            <a:ext cx="10515600" cy="1325563"/>
          </a:xfrm>
        </p:spPr>
        <p:txBody>
          <a:bodyPr>
            <a:normAutofit fontScale="90000"/>
          </a:bodyPr>
          <a:lstStyle/>
          <a:p>
            <a:r>
              <a:rPr lang="en-US" sz="5400"/>
              <a:t>Requirement 5: Providers Office Notified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6FE896-1D85-F062-6CF6-A736BD208CC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a:ea typeface="Calibri"/>
                <a:cs typeface="Calibri"/>
              </a:rPr>
              <a:t>What Happens When Patient Does not Take Medication/Press Button?</a:t>
            </a:r>
            <a:endParaRPr lang="en-US"/>
          </a:p>
          <a:p>
            <a:pPr lvl="1"/>
            <a:r>
              <a:rPr lang="en-US" sz="1800">
                <a:ea typeface="Calibri"/>
                <a:cs typeface="Calibri"/>
              </a:rPr>
              <a:t>Our system will automatically keep track of when a patient presses a button, so when a button is not pressed it will know, and it will alert the Providers to prevent any life-threatening situations.</a:t>
            </a:r>
          </a:p>
          <a:p>
            <a:pPr lvl="1"/>
            <a:r>
              <a:rPr lang="en-US" sz="1800">
                <a:ea typeface="Calibri"/>
                <a:cs typeface="Calibri"/>
              </a:rPr>
              <a:t>After a Patient has failed to take their medication 3 or more times the Doctor wants to be directly notified, otherwise the Providers office will handle it.</a:t>
            </a:r>
          </a:p>
          <a:p>
            <a:r>
              <a:rPr lang="en-US" sz="2200">
                <a:ea typeface="Calibri"/>
                <a:cs typeface="Calibri"/>
              </a:rPr>
              <a:t>Functional Requirements</a:t>
            </a:r>
          </a:p>
          <a:p>
            <a:pPr lvl="1"/>
            <a:r>
              <a:rPr lang="en-US" sz="1800">
                <a:ea typeface="Calibri"/>
                <a:cs typeface="Calibri"/>
              </a:rPr>
              <a:t>A missed alarm on the patient's application will trigger/increment the count.</a:t>
            </a:r>
          </a:p>
          <a:p>
            <a:pPr lvl="1"/>
            <a:r>
              <a:rPr lang="en-US" sz="1800">
                <a:ea typeface="Calibri"/>
                <a:cs typeface="Calibri"/>
              </a:rPr>
              <a:t>Based on the count, our application will decide whether to send a notification just to the providers, directly to the doctor, or based on the provider's settings no action will be taken.</a:t>
            </a:r>
          </a:p>
          <a:p>
            <a:r>
              <a:rPr lang="en-US" sz="2200">
                <a:ea typeface="Calibri"/>
                <a:cs typeface="Calibri"/>
              </a:rPr>
              <a:t>How Notifications will be sent.</a:t>
            </a:r>
          </a:p>
          <a:p>
            <a:pPr lvl="1"/>
            <a:r>
              <a:rPr lang="en-US" sz="1800">
                <a:ea typeface="Calibri"/>
                <a:cs typeface="Calibri"/>
              </a:rPr>
              <a:t>Directly to Doctor or Provider's phone in case of emergency.</a:t>
            </a:r>
          </a:p>
          <a:p>
            <a:pPr lvl="1"/>
            <a:r>
              <a:rPr lang="en-US" sz="1800">
                <a:ea typeface="Calibri"/>
                <a:cs typeface="Calibri"/>
              </a:rPr>
              <a:t>Work Email, Work Phone, Work Computer.</a:t>
            </a:r>
          </a:p>
          <a:p>
            <a:pPr marL="457200" lvl="1" indent="0">
              <a:buNone/>
            </a:pPr>
            <a:endParaRPr lang="en-US" sz="1800">
              <a:ea typeface="Calibri"/>
              <a:cs typeface="Calibri"/>
            </a:endParaRPr>
          </a:p>
          <a:p>
            <a:pPr lvl="1"/>
            <a:endParaRPr lang="en-US" sz="1800">
              <a:ea typeface="Calibri"/>
              <a:cs typeface="Calibri"/>
            </a:endParaRPr>
          </a:p>
          <a:p>
            <a:pPr lvl="1"/>
            <a:endParaRPr lang="en-US" sz="1800">
              <a:ea typeface="Calibri"/>
              <a:cs typeface="Calibri"/>
            </a:endParaRPr>
          </a:p>
        </p:txBody>
      </p:sp>
    </p:spTree>
    <p:extLst>
      <p:ext uri="{BB962C8B-B14F-4D97-AF65-F5344CB8AC3E}">
        <p14:creationId xmlns:p14="http://schemas.microsoft.com/office/powerpoint/2010/main" val="340225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C879DA-0DCC-C4AF-B61A-7207CE2C2328}"/>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Review</a:t>
            </a:r>
          </a:p>
        </p:txBody>
      </p:sp>
      <p:graphicFrame>
        <p:nvGraphicFramePr>
          <p:cNvPr id="5" name="Content Placeholder 2">
            <a:extLst>
              <a:ext uri="{FF2B5EF4-FFF2-40B4-BE49-F238E27FC236}">
                <a16:creationId xmlns:a16="http://schemas.microsoft.com/office/drawing/2014/main" id="{ABAD8966-8A62-AFBB-E4F4-DF4F0ED475E7}"/>
              </a:ext>
            </a:extLst>
          </p:cNvPr>
          <p:cNvGraphicFramePr>
            <a:graphicFrameLocks noGrp="1"/>
          </p:cNvGraphicFramePr>
          <p:nvPr>
            <p:ph idx="1"/>
            <p:extLst>
              <p:ext uri="{D42A27DB-BD31-4B8C-83A1-F6EECF244321}">
                <p14:modId xmlns:p14="http://schemas.microsoft.com/office/powerpoint/2010/main" val="389993028"/>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71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557351-F60B-0013-5203-1CFFDDF43EC0}"/>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Review continued</a:t>
            </a:r>
          </a:p>
        </p:txBody>
      </p:sp>
      <p:graphicFrame>
        <p:nvGraphicFramePr>
          <p:cNvPr id="8" name="Content Placeholder 2">
            <a:extLst>
              <a:ext uri="{FF2B5EF4-FFF2-40B4-BE49-F238E27FC236}">
                <a16:creationId xmlns:a16="http://schemas.microsoft.com/office/drawing/2014/main" id="{0C0469D5-EF30-6A91-C776-60007B0B309C}"/>
              </a:ext>
            </a:extLst>
          </p:cNvPr>
          <p:cNvGraphicFramePr>
            <a:graphicFrameLocks noGrp="1"/>
          </p:cNvGraphicFramePr>
          <p:nvPr>
            <p:ph idx="1"/>
            <p:extLst>
              <p:ext uri="{D42A27DB-BD31-4B8C-83A1-F6EECF244321}">
                <p14:modId xmlns:p14="http://schemas.microsoft.com/office/powerpoint/2010/main" val="3927346109"/>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62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5D044D-677A-B9BB-9E5A-ACEDBBEA225E}"/>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Review continued</a:t>
            </a:r>
          </a:p>
        </p:txBody>
      </p:sp>
      <p:graphicFrame>
        <p:nvGraphicFramePr>
          <p:cNvPr id="5" name="Content Placeholder 2">
            <a:extLst>
              <a:ext uri="{FF2B5EF4-FFF2-40B4-BE49-F238E27FC236}">
                <a16:creationId xmlns:a16="http://schemas.microsoft.com/office/drawing/2014/main" id="{C9EECF1E-8E70-C812-75BE-3EF77EAB6A1E}"/>
              </a:ext>
            </a:extLst>
          </p:cNvPr>
          <p:cNvGraphicFramePr>
            <a:graphicFrameLocks noGrp="1"/>
          </p:cNvGraphicFramePr>
          <p:nvPr>
            <p:ph idx="1"/>
            <p:extLst>
              <p:ext uri="{D42A27DB-BD31-4B8C-83A1-F6EECF244321}">
                <p14:modId xmlns:p14="http://schemas.microsoft.com/office/powerpoint/2010/main" val="44581021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88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709FA-6BA4-27FF-6B63-D6C876E2B306}"/>
              </a:ext>
            </a:extLst>
          </p:cNvPr>
          <p:cNvSpPr>
            <a:spLocks noGrp="1"/>
          </p:cNvSpPr>
          <p:nvPr>
            <p:ph type="title"/>
          </p:nvPr>
        </p:nvSpPr>
        <p:spPr>
          <a:xfrm>
            <a:off x="630936" y="640080"/>
            <a:ext cx="4818888" cy="1481328"/>
          </a:xfrm>
        </p:spPr>
        <p:txBody>
          <a:bodyPr anchor="b">
            <a:normAutofit/>
          </a:bodyPr>
          <a:lstStyle/>
          <a:p>
            <a:r>
              <a:rPr lang="en-US" sz="5000" err="1"/>
              <a:t>MedAlarm</a:t>
            </a:r>
            <a:r>
              <a:rPr lang="en-US" sz="5000"/>
              <a:t> for </a:t>
            </a:r>
            <a:br>
              <a:rPr lang="en-US" sz="5000"/>
            </a:br>
            <a:r>
              <a:rPr lang="en-US" sz="5000"/>
              <a:t>the Provider</a:t>
            </a:r>
          </a:p>
        </p:txBody>
      </p:sp>
      <p:sp>
        <p:nvSpPr>
          <p:cNvPr id="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450CC9D-CC76-565D-38E1-2E9CFD8C904C}"/>
              </a:ext>
            </a:extLst>
          </p:cNvPr>
          <p:cNvGraphicFramePr>
            <a:graphicFrameLocks noGrp="1"/>
          </p:cNvGraphicFramePr>
          <p:nvPr>
            <p:ph idx="1"/>
            <p:extLst>
              <p:ext uri="{D42A27DB-BD31-4B8C-83A1-F6EECF244321}">
                <p14:modId xmlns:p14="http://schemas.microsoft.com/office/powerpoint/2010/main" val="1833946835"/>
              </p:ext>
            </p:extLst>
          </p:nvPr>
        </p:nvGraphicFramePr>
        <p:xfrm>
          <a:off x="5133586" y="0"/>
          <a:ext cx="7021838"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69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A6A5CEB-664C-955F-B148-E36522EF539F}"/>
              </a:ext>
            </a:extLst>
          </p:cNvPr>
          <p:cNvSpPr/>
          <p:nvPr/>
        </p:nvSpPr>
        <p:spPr>
          <a:xfrm>
            <a:off x="1" y="0"/>
            <a:ext cx="447179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25A7EF7-36F8-28E2-AD85-59EE003E0A5A}"/>
              </a:ext>
            </a:extLst>
          </p:cNvPr>
          <p:cNvSpPr txBox="1">
            <a:spLocks/>
          </p:cNvSpPr>
          <p:nvPr/>
        </p:nvSpPr>
        <p:spPr>
          <a:xfrm>
            <a:off x="413359" y="1396686"/>
            <a:ext cx="3442791" cy="40646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rgbClr val="FFFFFF"/>
                </a:solidFill>
              </a:rPr>
              <a:t>Provider Login:</a:t>
            </a:r>
            <a:br>
              <a:rPr lang="en-US">
                <a:solidFill>
                  <a:srgbClr val="FFFFFF"/>
                </a:solidFill>
              </a:rPr>
            </a:br>
            <a:endParaRPr lang="en-US">
              <a:solidFill>
                <a:srgbClr val="FFFFFF"/>
              </a:solidFill>
            </a:endParaRPr>
          </a:p>
          <a:p>
            <a:r>
              <a:rPr lang="en-US">
                <a:solidFill>
                  <a:srgbClr val="FFFFFF"/>
                </a:solidFill>
              </a:rPr>
              <a:t>Software Specifications</a:t>
            </a:r>
          </a:p>
        </p:txBody>
      </p:sp>
      <p:graphicFrame>
        <p:nvGraphicFramePr>
          <p:cNvPr id="7" name="Content Placeholder 8">
            <a:extLst>
              <a:ext uri="{FF2B5EF4-FFF2-40B4-BE49-F238E27FC236}">
                <a16:creationId xmlns:a16="http://schemas.microsoft.com/office/drawing/2014/main" id="{97B0ECE7-D65A-68D2-01AD-BFB748663FE5}"/>
              </a:ext>
            </a:extLst>
          </p:cNvPr>
          <p:cNvGraphicFramePr>
            <a:graphicFrameLocks/>
          </p:cNvGraphicFramePr>
          <p:nvPr>
            <p:extLst>
              <p:ext uri="{D42A27DB-BD31-4B8C-83A1-F6EECF244321}">
                <p14:modId xmlns:p14="http://schemas.microsoft.com/office/powerpoint/2010/main" val="2046758860"/>
              </p:ext>
            </p:extLst>
          </p:nvPr>
        </p:nvGraphicFramePr>
        <p:xfrm>
          <a:off x="5280983" y="216647"/>
          <a:ext cx="6739162" cy="6313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566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C3BA88-17E4-1E65-7B6E-979E0F02F272}"/>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A1E3B353-B64A-F576-C04F-A02E48D4C719}"/>
              </a:ext>
            </a:extLst>
          </p:cNvPr>
          <p:cNvPicPr>
            <a:picLocks noChangeAspect="1"/>
          </p:cNvPicPr>
          <p:nvPr/>
        </p:nvPicPr>
        <p:blipFill>
          <a:blip r:embed="rId3"/>
          <a:stretch>
            <a:fillRect/>
          </a:stretch>
        </p:blipFill>
        <p:spPr>
          <a:xfrm>
            <a:off x="1603332" y="538619"/>
            <a:ext cx="9390314" cy="6006104"/>
          </a:xfrm>
          <a:prstGeom prst="rect">
            <a:avLst/>
          </a:prstGeom>
        </p:spPr>
      </p:pic>
      <p:sp>
        <p:nvSpPr>
          <p:cNvPr id="25" name="Rectangle 24">
            <a:extLst>
              <a:ext uri="{FF2B5EF4-FFF2-40B4-BE49-F238E27FC236}">
                <a16:creationId xmlns:a16="http://schemas.microsoft.com/office/drawing/2014/main" id="{469F1C19-0E50-1666-603F-24A4CB46E834}"/>
              </a:ext>
            </a:extLst>
          </p:cNvPr>
          <p:cNvSpPr/>
          <p:nvPr/>
        </p:nvSpPr>
        <p:spPr>
          <a:xfrm>
            <a:off x="1853852" y="1916482"/>
            <a:ext cx="6926893" cy="1512518"/>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F758348F-FE59-4886-D7CB-87E3DEBC815D}"/>
              </a:ext>
            </a:extLst>
          </p:cNvPr>
          <p:cNvCxnSpPr/>
          <p:nvPr/>
        </p:nvCxnSpPr>
        <p:spPr>
          <a:xfrm flipH="1">
            <a:off x="8304756" y="2718148"/>
            <a:ext cx="15407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9258F9E-5EC9-B928-360E-EE3B7741D2D4}"/>
              </a:ext>
            </a:extLst>
          </p:cNvPr>
          <p:cNvSpPr txBox="1"/>
          <p:nvPr/>
        </p:nvSpPr>
        <p:spPr>
          <a:xfrm>
            <a:off x="9845458" y="2533482"/>
            <a:ext cx="1148188" cy="369332"/>
          </a:xfrm>
          <a:prstGeom prst="rect">
            <a:avLst/>
          </a:prstGeom>
          <a:noFill/>
        </p:spPr>
        <p:txBody>
          <a:bodyPr wrap="square" rtlCol="0">
            <a:spAutoFit/>
          </a:bodyPr>
          <a:lstStyle/>
          <a:p>
            <a:r>
              <a:rPr lang="en-US" b="1">
                <a:solidFill>
                  <a:srgbClr val="C00000"/>
                </a:solidFill>
              </a:rPr>
              <a:t>MAX = 5</a:t>
            </a:r>
          </a:p>
        </p:txBody>
      </p:sp>
    </p:spTree>
    <p:extLst>
      <p:ext uri="{BB962C8B-B14F-4D97-AF65-F5344CB8AC3E}">
        <p14:creationId xmlns:p14="http://schemas.microsoft.com/office/powerpoint/2010/main" val="11272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0D465C-5546-FCA9-EB8E-45FE07E2153F}"/>
              </a:ext>
            </a:extLst>
          </p:cNvPr>
          <p:cNvSpPr/>
          <p:nvPr/>
        </p:nvSpPr>
        <p:spPr>
          <a:xfrm>
            <a:off x="0" y="-66364"/>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4C7FC10-065D-1DFF-037E-1BBFBF37BE49}"/>
              </a:ext>
            </a:extLst>
          </p:cNvPr>
          <p:cNvPicPr>
            <a:picLocks noChangeAspect="1"/>
          </p:cNvPicPr>
          <p:nvPr/>
        </p:nvPicPr>
        <p:blipFill>
          <a:blip r:embed="rId3"/>
          <a:stretch>
            <a:fillRect/>
          </a:stretch>
        </p:blipFill>
        <p:spPr>
          <a:xfrm>
            <a:off x="468616" y="1442743"/>
            <a:ext cx="6710182" cy="3839785"/>
          </a:xfrm>
          <a:prstGeom prst="rect">
            <a:avLst/>
          </a:prstGeom>
        </p:spPr>
      </p:pic>
      <p:sp>
        <p:nvSpPr>
          <p:cNvPr id="19" name="TextBox 18">
            <a:extLst>
              <a:ext uri="{FF2B5EF4-FFF2-40B4-BE49-F238E27FC236}">
                <a16:creationId xmlns:a16="http://schemas.microsoft.com/office/drawing/2014/main" id="{CD955D81-E087-4AE8-C689-9E6514213628}"/>
              </a:ext>
            </a:extLst>
          </p:cNvPr>
          <p:cNvSpPr txBox="1"/>
          <p:nvPr/>
        </p:nvSpPr>
        <p:spPr>
          <a:xfrm>
            <a:off x="7315200" y="663879"/>
            <a:ext cx="4631119" cy="5909310"/>
          </a:xfrm>
          <a:prstGeom prst="rect">
            <a:avLst/>
          </a:prstGeom>
          <a:solidFill>
            <a:schemeClr val="bg1"/>
          </a:solidFill>
        </p:spPr>
        <p:txBody>
          <a:bodyPr wrap="square" rtlCol="0">
            <a:spAutoFit/>
          </a:bodyPr>
          <a:lstStyle/>
          <a:p>
            <a:r>
              <a:rPr lang="en-US" sz="3200"/>
              <a:t>Requirement 1:</a:t>
            </a:r>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r>
              <a:rPr lang="en-US" sz="3200"/>
              <a:t>Email</a:t>
            </a:r>
          </a:p>
          <a:p>
            <a:pPr marL="457200" indent="-457200">
              <a:buFont typeface="Arial" panose="020B0604020202020204" pitchFamily="34" charset="0"/>
              <a:buChar char="•"/>
            </a:pPr>
            <a:r>
              <a:rPr lang="en-US" sz="3200"/>
              <a:t>Password </a:t>
            </a:r>
          </a:p>
          <a:p>
            <a:pPr marL="457200" indent="-457200">
              <a:buFont typeface="Arial" panose="020B0604020202020204" pitchFamily="34" charset="0"/>
              <a:buChar char="•"/>
            </a:pPr>
            <a:r>
              <a:rPr lang="en-US" sz="3200"/>
              <a:t>Sign-In</a:t>
            </a:r>
          </a:p>
          <a:p>
            <a:pPr marL="457200" indent="-457200">
              <a:buFont typeface="Arial" panose="020B0604020202020204" pitchFamily="34" charset="0"/>
              <a:buChar char="•"/>
            </a:pPr>
            <a:r>
              <a:rPr lang="en-US" sz="3200"/>
              <a:t>Max Wrong Attempts: 5</a:t>
            </a:r>
          </a:p>
          <a:p>
            <a:pPr marL="457200" indent="-457200">
              <a:buFont typeface="Arial" panose="020B0604020202020204" pitchFamily="34" charset="0"/>
              <a:buChar char="•"/>
            </a:pPr>
            <a:r>
              <a:rPr lang="en-US" sz="3200"/>
              <a:t>Successful login</a:t>
            </a:r>
          </a:p>
          <a:p>
            <a:pPr marL="914400" lvl="1" indent="-457200">
              <a:buFont typeface="Arial" panose="020B0604020202020204" pitchFamily="34" charset="0"/>
              <a:buChar char="•"/>
            </a:pPr>
            <a:r>
              <a:rPr lang="en-US" sz="3200"/>
              <a:t>New patient login</a:t>
            </a:r>
          </a:p>
          <a:p>
            <a:pPr marL="457200" indent="-457200">
              <a:buFont typeface="Arial" panose="020B0604020202020204" pitchFamily="34" charset="0"/>
              <a:buChar char="•"/>
            </a:pPr>
            <a:r>
              <a:rPr lang="en-US" sz="3200"/>
              <a:t>Forgot Password Link</a:t>
            </a: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7377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909E-D0F9-2CC7-F0CF-BA5C7AC05DCE}"/>
              </a:ext>
            </a:extLst>
          </p:cNvPr>
          <p:cNvSpPr>
            <a:spLocks noGrp="1"/>
          </p:cNvSpPr>
          <p:nvPr>
            <p:ph type="title"/>
          </p:nvPr>
        </p:nvSpPr>
        <p:spPr/>
        <p:txBody>
          <a:bodyPr/>
          <a:lstStyle/>
          <a:p>
            <a:endParaRPr lang="en-US"/>
          </a:p>
        </p:txBody>
      </p:sp>
      <p:sp>
        <p:nvSpPr>
          <p:cNvPr id="12" name="Content Placeholder 11">
            <a:extLst>
              <a:ext uri="{FF2B5EF4-FFF2-40B4-BE49-F238E27FC236}">
                <a16:creationId xmlns:a16="http://schemas.microsoft.com/office/drawing/2014/main" id="{AF5F1027-9992-1F32-3EAA-8939ED3EB13D}"/>
              </a:ext>
            </a:extLst>
          </p:cNvPr>
          <p:cNvSpPr>
            <a:spLocks noGrp="1"/>
          </p:cNvSpPr>
          <p:nvPr>
            <p:ph idx="1"/>
          </p:nvPr>
        </p:nvSpPr>
        <p:spPr/>
        <p:txBody>
          <a:bodyPr/>
          <a:lstStyle/>
          <a:p>
            <a:endParaRPr lang="en-US"/>
          </a:p>
        </p:txBody>
      </p:sp>
      <p:sp>
        <p:nvSpPr>
          <p:cNvPr id="13" name="Rectangle 12">
            <a:extLst>
              <a:ext uri="{FF2B5EF4-FFF2-40B4-BE49-F238E27FC236}">
                <a16:creationId xmlns:a16="http://schemas.microsoft.com/office/drawing/2014/main" id="{6AA5372C-451C-CB7E-0D10-026BF86A97F0}"/>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6A7AD102-AB3B-C334-7345-376B506E7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3740"/>
          <a:stretch/>
        </p:blipFill>
        <p:spPr bwMode="auto">
          <a:xfrm>
            <a:off x="2370676" y="177762"/>
            <a:ext cx="7175076" cy="631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1EB0866-17AE-464D-7240-F901B0287728}"/>
              </a:ext>
            </a:extLst>
          </p:cNvPr>
          <p:cNvGraphicFramePr>
            <a:graphicFrameLocks noGrp="1"/>
          </p:cNvGraphicFramePr>
          <p:nvPr>
            <p:ph idx="1"/>
            <p:extLst>
              <p:ext uri="{D42A27DB-BD31-4B8C-83A1-F6EECF244321}">
                <p14:modId xmlns:p14="http://schemas.microsoft.com/office/powerpoint/2010/main" val="1632482378"/>
              </p:ext>
            </p:extLst>
          </p:nvPr>
        </p:nvGraphicFramePr>
        <p:xfrm>
          <a:off x="4596008" y="-68893"/>
          <a:ext cx="7216036" cy="6995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96D694EB-7DC4-FAEB-D0AD-3D59AEFC1A33}"/>
              </a:ext>
            </a:extLst>
          </p:cNvPr>
          <p:cNvSpPr/>
          <p:nvPr/>
        </p:nvSpPr>
        <p:spPr>
          <a:xfrm>
            <a:off x="0" y="0"/>
            <a:ext cx="4308953"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C187FF2-C56F-32AA-59D5-89DEEA20DEC0}"/>
              </a:ext>
            </a:extLst>
          </p:cNvPr>
          <p:cNvSpPr txBox="1"/>
          <p:nvPr/>
        </p:nvSpPr>
        <p:spPr>
          <a:xfrm>
            <a:off x="0" y="941611"/>
            <a:ext cx="4121063" cy="2554545"/>
          </a:xfrm>
          <a:prstGeom prst="rect">
            <a:avLst/>
          </a:prstGeom>
          <a:noFill/>
        </p:spPr>
        <p:txBody>
          <a:bodyPr wrap="square" rtlCol="0">
            <a:spAutoFit/>
          </a:bodyPr>
          <a:lstStyle/>
          <a:p>
            <a:pPr algn="ctr"/>
            <a:r>
              <a:rPr lang="en-US" sz="4000">
                <a:solidFill>
                  <a:schemeClr val="bg1"/>
                </a:solidFill>
                <a:latin typeface="+mj-lt"/>
              </a:rPr>
              <a:t>Requirement 2:</a:t>
            </a:r>
          </a:p>
          <a:p>
            <a:pPr algn="ctr"/>
            <a:endParaRPr lang="en-US" sz="4000">
              <a:solidFill>
                <a:schemeClr val="bg1"/>
              </a:solidFill>
              <a:latin typeface="+mj-lt"/>
            </a:endParaRPr>
          </a:p>
          <a:p>
            <a:pPr algn="ctr"/>
            <a:r>
              <a:rPr lang="en-US" sz="4000">
                <a:solidFill>
                  <a:schemeClr val="bg1"/>
                </a:solidFill>
                <a:latin typeface="+mj-lt"/>
              </a:rPr>
              <a:t>New Patient Registration</a:t>
            </a:r>
          </a:p>
        </p:txBody>
      </p:sp>
    </p:spTree>
    <p:extLst>
      <p:ext uri="{BB962C8B-B14F-4D97-AF65-F5344CB8AC3E}">
        <p14:creationId xmlns:p14="http://schemas.microsoft.com/office/powerpoint/2010/main" val="57680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20FD5-712D-F46C-AE94-3C2C54C780D7}"/>
              </a:ext>
            </a:extLst>
          </p:cNvPr>
          <p:cNvSpPr>
            <a:spLocks noGrp="1"/>
          </p:cNvSpPr>
          <p:nvPr>
            <p:ph type="title"/>
          </p:nvPr>
        </p:nvSpPr>
        <p:spPr>
          <a:xfrm>
            <a:off x="838200" y="365125"/>
            <a:ext cx="10515600" cy="1325563"/>
          </a:xfrm>
        </p:spPr>
        <p:txBody>
          <a:bodyPr>
            <a:normAutofit fontScale="90000"/>
          </a:bodyPr>
          <a:lstStyle/>
          <a:p>
            <a:r>
              <a:rPr lang="en-US" sz="5400"/>
              <a:t>Requirement 3: Patient Enrollment Text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3593A11E-08ED-874B-6440-3EE929D87F86}"/>
              </a:ext>
            </a:extLst>
          </p:cNvPr>
          <p:cNvGraphicFramePr>
            <a:graphicFrameLocks noGrp="1"/>
          </p:cNvGraphicFramePr>
          <p:nvPr>
            <p:ph idx="1"/>
            <p:extLst>
              <p:ext uri="{D42A27DB-BD31-4B8C-83A1-F6EECF244321}">
                <p14:modId xmlns:p14="http://schemas.microsoft.com/office/powerpoint/2010/main" val="3402439813"/>
              </p:ext>
            </p:extLst>
          </p:nvPr>
        </p:nvGraphicFramePr>
        <p:xfrm>
          <a:off x="838200" y="1825625"/>
          <a:ext cx="3520858" cy="4832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5A5E3754-41C2-312B-62AD-F07812F414F9}"/>
              </a:ext>
            </a:extLst>
          </p:cNvPr>
          <p:cNvPicPr>
            <a:picLocks noChangeAspect="1"/>
          </p:cNvPicPr>
          <p:nvPr/>
        </p:nvPicPr>
        <p:blipFill rotWithShape="1">
          <a:blip r:embed="rId8"/>
          <a:srcRect b="38496"/>
          <a:stretch/>
        </p:blipFill>
        <p:spPr>
          <a:xfrm>
            <a:off x="6785029" y="1825625"/>
            <a:ext cx="4208743" cy="4620917"/>
          </a:xfrm>
          <a:prstGeom prst="rect">
            <a:avLst/>
          </a:prstGeom>
        </p:spPr>
      </p:pic>
    </p:spTree>
    <p:extLst>
      <p:ext uri="{BB962C8B-B14F-4D97-AF65-F5344CB8AC3E}">
        <p14:creationId xmlns:p14="http://schemas.microsoft.com/office/powerpoint/2010/main" val="298144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0C684-C8CF-691A-A19F-8E7EED631008}"/>
              </a:ext>
            </a:extLst>
          </p:cNvPr>
          <p:cNvSpPr>
            <a:spLocks noGrp="1"/>
          </p:cNvSpPr>
          <p:nvPr>
            <p:ph type="title"/>
          </p:nvPr>
        </p:nvSpPr>
        <p:spPr>
          <a:xfrm>
            <a:off x="274900" y="186097"/>
            <a:ext cx="4766330" cy="1454051"/>
          </a:xfrm>
        </p:spPr>
        <p:txBody>
          <a:bodyPr>
            <a:normAutofit fontScale="90000"/>
          </a:bodyPr>
          <a:lstStyle/>
          <a:p>
            <a:r>
              <a:rPr lang="en-US" sz="3600">
                <a:solidFill>
                  <a:schemeClr val="tx2"/>
                </a:solidFill>
              </a:rPr>
              <a:t>Requirement 4: Emergency Contact Notified</a:t>
            </a:r>
          </a:p>
        </p:txBody>
      </p:sp>
      <p:sp>
        <p:nvSpPr>
          <p:cNvPr id="8" name="Content Placeholder 7">
            <a:extLst>
              <a:ext uri="{FF2B5EF4-FFF2-40B4-BE49-F238E27FC236}">
                <a16:creationId xmlns:a16="http://schemas.microsoft.com/office/drawing/2014/main" id="{95E4A323-470F-B503-381A-2CFBB3DD74D0}"/>
              </a:ext>
            </a:extLst>
          </p:cNvPr>
          <p:cNvSpPr>
            <a:spLocks noGrp="1"/>
          </p:cNvSpPr>
          <p:nvPr>
            <p:ph idx="1"/>
          </p:nvPr>
        </p:nvSpPr>
        <p:spPr>
          <a:xfrm>
            <a:off x="78958" y="1826597"/>
            <a:ext cx="5745663" cy="5603190"/>
          </a:xfrm>
        </p:spPr>
        <p:txBody>
          <a:bodyPr vert="horz" lIns="91440" tIns="45720" rIns="91440" bIns="45720" rtlCol="0" anchor="t">
            <a:normAutofit/>
          </a:bodyPr>
          <a:lstStyle/>
          <a:p>
            <a:pPr marL="0" indent="0">
              <a:buNone/>
            </a:pPr>
            <a:r>
              <a:rPr lang="en-US" sz="2500">
                <a:solidFill>
                  <a:schemeClr val="tx2"/>
                </a:solidFill>
                <a:cs typeface="Calibri"/>
              </a:rPr>
              <a:t>What Happens</a:t>
            </a:r>
          </a:p>
          <a:p>
            <a:pPr marL="0" indent="0">
              <a:buNone/>
            </a:pPr>
            <a:r>
              <a:rPr lang="en-US" sz="1800">
                <a:solidFill>
                  <a:schemeClr val="tx2"/>
                </a:solidFill>
                <a:cs typeface="Calibri"/>
              </a:rPr>
              <a:t>- Emergency Contact is Notified.</a:t>
            </a:r>
          </a:p>
          <a:p>
            <a:pPr marL="0" indent="0">
              <a:buNone/>
            </a:pPr>
            <a:r>
              <a:rPr lang="en-US" sz="1800">
                <a:solidFill>
                  <a:schemeClr val="tx2"/>
                </a:solidFill>
                <a:cs typeface="Calibri"/>
              </a:rPr>
              <a:t>- System will trigger automated response to caregiver/emergency contact when patient has over snoozed his medication or hasn't pressed his medication taken button.</a:t>
            </a:r>
          </a:p>
          <a:p>
            <a:pPr marL="0" indent="0">
              <a:buNone/>
            </a:pPr>
            <a:r>
              <a:rPr lang="en-US" sz="1800">
                <a:solidFill>
                  <a:schemeClr val="tx2"/>
                </a:solidFill>
                <a:cs typeface="Calibri"/>
              </a:rPr>
              <a:t>- Notification will contain Patient's first initial, last name, and alert type as per the contacts settings.</a:t>
            </a:r>
          </a:p>
          <a:p>
            <a:pPr marL="0" indent="0">
              <a:buNone/>
            </a:pPr>
            <a:r>
              <a:rPr lang="en-US" sz="2500">
                <a:solidFill>
                  <a:schemeClr val="tx2"/>
                </a:solidFill>
                <a:cs typeface="Calibri"/>
              </a:rPr>
              <a:t>Functional Requirements</a:t>
            </a:r>
            <a:endParaRPr lang="en-US" sz="2500">
              <a:solidFill>
                <a:schemeClr val="tx2"/>
              </a:solidFill>
            </a:endParaRPr>
          </a:p>
          <a:p>
            <a:pPr marL="0" indent="0">
              <a:buNone/>
            </a:pPr>
            <a:r>
              <a:rPr lang="en-US" sz="2500">
                <a:solidFill>
                  <a:schemeClr val="tx2"/>
                </a:solidFill>
                <a:cs typeface="Calibri"/>
              </a:rPr>
              <a:t>- </a:t>
            </a:r>
            <a:r>
              <a:rPr lang="en-US" sz="1800">
                <a:solidFill>
                  <a:schemeClr val="tx2"/>
                </a:solidFill>
                <a:cs typeface="Calibri"/>
              </a:rPr>
              <a:t>Missed Button Press On Patient App.</a:t>
            </a:r>
            <a:endParaRPr lang="en-US" sz="2500">
              <a:solidFill>
                <a:schemeClr val="tx2"/>
              </a:solidFill>
              <a:cs typeface="Calibri"/>
            </a:endParaRPr>
          </a:p>
          <a:p>
            <a:pPr marL="0" indent="0">
              <a:buNone/>
            </a:pPr>
            <a:r>
              <a:rPr lang="en-US" sz="1800">
                <a:solidFill>
                  <a:schemeClr val="tx2"/>
                </a:solidFill>
                <a:cs typeface="Calibri"/>
              </a:rPr>
              <a:t>- If patient has missed their alarm a certain amount of times, the EC will be notified depending on their notification settings.</a:t>
            </a:r>
          </a:p>
          <a:p>
            <a:pPr marL="0" indent="0">
              <a:buNone/>
            </a:pPr>
            <a:endParaRPr lang="en-US" sz="1800">
              <a:solidFill>
                <a:schemeClr val="tx2"/>
              </a:solidFill>
              <a:cs typeface="Calibri"/>
            </a:endParaRPr>
          </a:p>
          <a:p>
            <a:pPr marL="0" indent="0">
              <a:buNone/>
            </a:pPr>
            <a:endParaRPr lang="en-US" sz="1800">
              <a:solidFill>
                <a:schemeClr val="tx2"/>
              </a:solidFill>
              <a:cs typeface="Calibri"/>
            </a:endParaRPr>
          </a:p>
        </p:txBody>
      </p:sp>
      <p:grpSp>
        <p:nvGrpSpPr>
          <p:cNvPr id="34" name="Group 3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5" name="Freeform: Shape 3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Graphical user interface, application&#10;&#10;Description automatically generated">
            <a:extLst>
              <a:ext uri="{FF2B5EF4-FFF2-40B4-BE49-F238E27FC236}">
                <a16:creationId xmlns:a16="http://schemas.microsoft.com/office/drawing/2014/main" id="{C2D986FA-D6AD-5D9C-49B8-61BBCCE6128D}"/>
              </a:ext>
            </a:extLst>
          </p:cNvPr>
          <p:cNvPicPr>
            <a:picLocks noChangeAspect="1"/>
          </p:cNvPicPr>
          <p:nvPr/>
        </p:nvPicPr>
        <p:blipFill rotWithShape="1">
          <a:blip r:embed="rId3"/>
          <a:srcRect r="-1" b="4787"/>
          <a:stretch/>
        </p:blipFill>
        <p:spPr>
          <a:xfrm>
            <a:off x="7708392" y="1825901"/>
            <a:ext cx="4142232" cy="4129742"/>
          </a:xfrm>
          <a:prstGeom prst="rect">
            <a:avLst/>
          </a:prstGeom>
        </p:spPr>
      </p:pic>
    </p:spTree>
    <p:extLst>
      <p:ext uri="{BB962C8B-B14F-4D97-AF65-F5344CB8AC3E}">
        <p14:creationId xmlns:p14="http://schemas.microsoft.com/office/powerpoint/2010/main" val="1499763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MedAlarm Requirements</vt:lpstr>
      <vt:lpstr>MedAlarm for  the Provider</vt:lpstr>
      <vt:lpstr>PowerPoint Presentation</vt:lpstr>
      <vt:lpstr>PowerPoint Presentation</vt:lpstr>
      <vt:lpstr>PowerPoint Presentation</vt:lpstr>
      <vt:lpstr>PowerPoint Presentation</vt:lpstr>
      <vt:lpstr>PowerPoint Presentation</vt:lpstr>
      <vt:lpstr>Requirement 3: Patient Enrollment Text</vt:lpstr>
      <vt:lpstr>Requirement 4: Emergency Contact Notified</vt:lpstr>
      <vt:lpstr>Requirement 5: Providers Office Notified</vt:lpstr>
      <vt:lpstr>Review</vt:lpstr>
      <vt:lpstr>Review continued</vt:lpstr>
      <vt:lpstr>Review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MedAlarm</dc:title>
  <dc:creator>Stone, Samantha</dc:creator>
  <cp:revision>3</cp:revision>
  <dcterms:created xsi:type="dcterms:W3CDTF">2022-10-20T00:06:14Z</dcterms:created>
  <dcterms:modified xsi:type="dcterms:W3CDTF">2023-08-08T21:04:26Z</dcterms:modified>
</cp:coreProperties>
</file>