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A7DA5E-D47E-4554-B3DE-B5156149D82F}" v="592" dt="2022-09-01T15:24:17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82DF4E-AF4E-4A4F-B3E0-35DF1068CA8A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4BB2B47-E757-49CC-ACEB-A6CC61DC740A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9A2A3AB6-5F6F-4B4F-B35A-46B1F028315A}" type="parTrans" cxnId="{4F82A230-D2C4-4D8A-9281-93598C30E0BC}">
      <dgm:prSet/>
      <dgm:spPr/>
      <dgm:t>
        <a:bodyPr/>
        <a:lstStyle/>
        <a:p>
          <a:endParaRPr lang="en-US"/>
        </a:p>
      </dgm:t>
    </dgm:pt>
    <dgm:pt modelId="{E1FA61B1-C4B5-416F-A1DA-FCC6B2D757AD}" type="sibTrans" cxnId="{4F82A230-D2C4-4D8A-9281-93598C30E0BC}">
      <dgm:prSet/>
      <dgm:spPr/>
      <dgm:t>
        <a:bodyPr/>
        <a:lstStyle/>
        <a:p>
          <a:endParaRPr lang="en-US"/>
        </a:p>
      </dgm:t>
    </dgm:pt>
    <dgm:pt modelId="{36477A22-868E-49FA-ABDA-6AED7DA109EF}">
      <dgm:prSet/>
      <dgm:spPr/>
      <dgm:t>
        <a:bodyPr/>
        <a:lstStyle/>
        <a:p>
          <a:r>
            <a:rPr lang="en-US"/>
            <a:t>Audience </a:t>
          </a:r>
        </a:p>
      </dgm:t>
    </dgm:pt>
    <dgm:pt modelId="{C2217B1D-29CC-4DCF-83C1-547A3927B1AB}" type="parTrans" cxnId="{1346C8B8-D73D-4B49-8E46-75C844C818B8}">
      <dgm:prSet/>
      <dgm:spPr/>
      <dgm:t>
        <a:bodyPr/>
        <a:lstStyle/>
        <a:p>
          <a:endParaRPr lang="en-US"/>
        </a:p>
      </dgm:t>
    </dgm:pt>
    <dgm:pt modelId="{4D743761-1682-449C-93F6-B46608CB81B3}" type="sibTrans" cxnId="{1346C8B8-D73D-4B49-8E46-75C844C818B8}">
      <dgm:prSet/>
      <dgm:spPr/>
      <dgm:t>
        <a:bodyPr/>
        <a:lstStyle/>
        <a:p>
          <a:endParaRPr lang="en-US"/>
        </a:p>
      </dgm:t>
    </dgm:pt>
    <dgm:pt modelId="{DF9A9215-EDE0-485F-B04A-BF184E092E5F}">
      <dgm:prSet/>
      <dgm:spPr/>
      <dgm:t>
        <a:bodyPr/>
        <a:lstStyle/>
        <a:p>
          <a:r>
            <a:rPr lang="en-US"/>
            <a:t>Project Scope </a:t>
          </a:r>
        </a:p>
      </dgm:t>
    </dgm:pt>
    <dgm:pt modelId="{7927AF11-A081-402D-8888-787764C03C08}" type="parTrans" cxnId="{6F9AFC62-2504-4413-A2F5-8FFBB8A3D301}">
      <dgm:prSet/>
      <dgm:spPr/>
      <dgm:t>
        <a:bodyPr/>
        <a:lstStyle/>
        <a:p>
          <a:endParaRPr lang="en-US"/>
        </a:p>
      </dgm:t>
    </dgm:pt>
    <dgm:pt modelId="{09D4333A-EFA7-4583-95CE-6271C438D21B}" type="sibTrans" cxnId="{6F9AFC62-2504-4413-A2F5-8FFBB8A3D301}">
      <dgm:prSet/>
      <dgm:spPr/>
      <dgm:t>
        <a:bodyPr/>
        <a:lstStyle/>
        <a:p>
          <a:endParaRPr lang="en-US"/>
        </a:p>
      </dgm:t>
    </dgm:pt>
    <dgm:pt modelId="{6251128B-6CF5-46FD-8567-A970252BB52D}">
      <dgm:prSet/>
      <dgm:spPr/>
      <dgm:t>
        <a:bodyPr/>
        <a:lstStyle/>
        <a:p>
          <a:r>
            <a:rPr lang="en-US"/>
            <a:t>Project Value </a:t>
          </a:r>
        </a:p>
      </dgm:t>
    </dgm:pt>
    <dgm:pt modelId="{3A3B4268-292B-4AF9-B92A-42EFEB4222F6}" type="parTrans" cxnId="{63EF6D0A-51DF-471F-A4D5-D9A0C621B423}">
      <dgm:prSet/>
      <dgm:spPr/>
      <dgm:t>
        <a:bodyPr/>
        <a:lstStyle/>
        <a:p>
          <a:endParaRPr lang="en-US"/>
        </a:p>
      </dgm:t>
    </dgm:pt>
    <dgm:pt modelId="{70613023-29DD-4EC6-BFBF-F7B3809C500E}" type="sibTrans" cxnId="{63EF6D0A-51DF-471F-A4D5-D9A0C621B423}">
      <dgm:prSet/>
      <dgm:spPr/>
      <dgm:t>
        <a:bodyPr/>
        <a:lstStyle/>
        <a:p>
          <a:endParaRPr lang="en-US"/>
        </a:p>
      </dgm:t>
    </dgm:pt>
    <dgm:pt modelId="{17162C55-2F88-4707-B501-8245B51A9849}">
      <dgm:prSet/>
      <dgm:spPr/>
      <dgm:t>
        <a:bodyPr/>
        <a:lstStyle/>
        <a:p>
          <a:r>
            <a:rPr lang="en-US"/>
            <a:t>Conclusion </a:t>
          </a:r>
        </a:p>
      </dgm:t>
    </dgm:pt>
    <dgm:pt modelId="{F681B6A3-71D2-4E19-A8AD-499FB3F92084}" type="parTrans" cxnId="{D8F13B73-2B69-46EB-983A-BE999F882832}">
      <dgm:prSet/>
      <dgm:spPr/>
      <dgm:t>
        <a:bodyPr/>
        <a:lstStyle/>
        <a:p>
          <a:endParaRPr lang="en-US"/>
        </a:p>
      </dgm:t>
    </dgm:pt>
    <dgm:pt modelId="{03A8311C-68E1-485A-B767-9557DCA4D916}" type="sibTrans" cxnId="{D8F13B73-2B69-46EB-983A-BE999F882832}">
      <dgm:prSet/>
      <dgm:spPr/>
      <dgm:t>
        <a:bodyPr/>
        <a:lstStyle/>
        <a:p>
          <a:endParaRPr lang="en-US"/>
        </a:p>
      </dgm:t>
    </dgm:pt>
    <dgm:pt modelId="{E57AA68F-038B-44EA-8F87-01D2343DFCBD}" type="pres">
      <dgm:prSet presAssocID="{2E82DF4E-AF4E-4A4F-B3E0-35DF1068CA8A}" presName="linear" presStyleCnt="0">
        <dgm:presLayoutVars>
          <dgm:dir/>
          <dgm:animLvl val="lvl"/>
          <dgm:resizeHandles val="exact"/>
        </dgm:presLayoutVars>
      </dgm:prSet>
      <dgm:spPr/>
    </dgm:pt>
    <dgm:pt modelId="{40BBFC08-72EB-4D2F-87F0-3D6C9CDDD23B}" type="pres">
      <dgm:prSet presAssocID="{84BB2B47-E757-49CC-ACEB-A6CC61DC740A}" presName="parentLin" presStyleCnt="0"/>
      <dgm:spPr/>
    </dgm:pt>
    <dgm:pt modelId="{3EBBB533-56B9-4801-AE28-8CE12262871C}" type="pres">
      <dgm:prSet presAssocID="{84BB2B47-E757-49CC-ACEB-A6CC61DC740A}" presName="parentLeftMargin" presStyleLbl="node1" presStyleIdx="0" presStyleCnt="5"/>
      <dgm:spPr/>
    </dgm:pt>
    <dgm:pt modelId="{18CBF9A9-5D11-45F1-9B82-F0967366666F}" type="pres">
      <dgm:prSet presAssocID="{84BB2B47-E757-49CC-ACEB-A6CC61DC740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7ABFDA2-9C42-468C-B6F5-5EA85C17F1B1}" type="pres">
      <dgm:prSet presAssocID="{84BB2B47-E757-49CC-ACEB-A6CC61DC740A}" presName="negativeSpace" presStyleCnt="0"/>
      <dgm:spPr/>
    </dgm:pt>
    <dgm:pt modelId="{5048770D-7E52-4210-981D-3E951FD41DEF}" type="pres">
      <dgm:prSet presAssocID="{84BB2B47-E757-49CC-ACEB-A6CC61DC740A}" presName="childText" presStyleLbl="conFgAcc1" presStyleIdx="0" presStyleCnt="5">
        <dgm:presLayoutVars>
          <dgm:bulletEnabled val="1"/>
        </dgm:presLayoutVars>
      </dgm:prSet>
      <dgm:spPr/>
    </dgm:pt>
    <dgm:pt modelId="{FEADDCA7-6966-4382-9C20-0A1293836A64}" type="pres">
      <dgm:prSet presAssocID="{E1FA61B1-C4B5-416F-A1DA-FCC6B2D757AD}" presName="spaceBetweenRectangles" presStyleCnt="0"/>
      <dgm:spPr/>
    </dgm:pt>
    <dgm:pt modelId="{41F91253-59AF-4E00-8A53-F0FDAB1C75AB}" type="pres">
      <dgm:prSet presAssocID="{36477A22-868E-49FA-ABDA-6AED7DA109EF}" presName="parentLin" presStyleCnt="0"/>
      <dgm:spPr/>
    </dgm:pt>
    <dgm:pt modelId="{BCEDCA33-7E37-4F34-AAA4-847C09B189B7}" type="pres">
      <dgm:prSet presAssocID="{36477A22-868E-49FA-ABDA-6AED7DA109EF}" presName="parentLeftMargin" presStyleLbl="node1" presStyleIdx="0" presStyleCnt="5"/>
      <dgm:spPr/>
    </dgm:pt>
    <dgm:pt modelId="{77D18AB7-AEBA-4283-B1F3-FCA2D1DCD4E8}" type="pres">
      <dgm:prSet presAssocID="{36477A22-868E-49FA-ABDA-6AED7DA109E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1F6DA83-BE89-45A8-807F-99897AF790B4}" type="pres">
      <dgm:prSet presAssocID="{36477A22-868E-49FA-ABDA-6AED7DA109EF}" presName="negativeSpace" presStyleCnt="0"/>
      <dgm:spPr/>
    </dgm:pt>
    <dgm:pt modelId="{9297B48E-64AD-4CA6-A6D0-392836A064DA}" type="pres">
      <dgm:prSet presAssocID="{36477A22-868E-49FA-ABDA-6AED7DA109EF}" presName="childText" presStyleLbl="conFgAcc1" presStyleIdx="1" presStyleCnt="5">
        <dgm:presLayoutVars>
          <dgm:bulletEnabled val="1"/>
        </dgm:presLayoutVars>
      </dgm:prSet>
      <dgm:spPr/>
    </dgm:pt>
    <dgm:pt modelId="{1AEB8BFF-6906-4A7F-BB5E-E9DED8B17804}" type="pres">
      <dgm:prSet presAssocID="{4D743761-1682-449C-93F6-B46608CB81B3}" presName="spaceBetweenRectangles" presStyleCnt="0"/>
      <dgm:spPr/>
    </dgm:pt>
    <dgm:pt modelId="{64231366-4119-4362-BEB8-A62F010BCF68}" type="pres">
      <dgm:prSet presAssocID="{DF9A9215-EDE0-485F-B04A-BF184E092E5F}" presName="parentLin" presStyleCnt="0"/>
      <dgm:spPr/>
    </dgm:pt>
    <dgm:pt modelId="{E933265B-D5F5-46A2-9BF1-A09A6047EA84}" type="pres">
      <dgm:prSet presAssocID="{DF9A9215-EDE0-485F-B04A-BF184E092E5F}" presName="parentLeftMargin" presStyleLbl="node1" presStyleIdx="1" presStyleCnt="5"/>
      <dgm:spPr/>
    </dgm:pt>
    <dgm:pt modelId="{77970648-0269-4E1F-AAC2-425C29CC9A61}" type="pres">
      <dgm:prSet presAssocID="{DF9A9215-EDE0-485F-B04A-BF184E092E5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8DA2220-264D-4CA2-AC59-35BECBCE5820}" type="pres">
      <dgm:prSet presAssocID="{DF9A9215-EDE0-485F-B04A-BF184E092E5F}" presName="negativeSpace" presStyleCnt="0"/>
      <dgm:spPr/>
    </dgm:pt>
    <dgm:pt modelId="{65EC703C-0AAA-45ED-8652-8AF150CD94B9}" type="pres">
      <dgm:prSet presAssocID="{DF9A9215-EDE0-485F-B04A-BF184E092E5F}" presName="childText" presStyleLbl="conFgAcc1" presStyleIdx="2" presStyleCnt="5">
        <dgm:presLayoutVars>
          <dgm:bulletEnabled val="1"/>
        </dgm:presLayoutVars>
      </dgm:prSet>
      <dgm:spPr/>
    </dgm:pt>
    <dgm:pt modelId="{F1E8189E-A787-4F63-B739-FF63C2316FF6}" type="pres">
      <dgm:prSet presAssocID="{09D4333A-EFA7-4583-95CE-6271C438D21B}" presName="spaceBetweenRectangles" presStyleCnt="0"/>
      <dgm:spPr/>
    </dgm:pt>
    <dgm:pt modelId="{F531AA77-CA42-40DB-A1F0-14316FB4BFB1}" type="pres">
      <dgm:prSet presAssocID="{6251128B-6CF5-46FD-8567-A970252BB52D}" presName="parentLin" presStyleCnt="0"/>
      <dgm:spPr/>
    </dgm:pt>
    <dgm:pt modelId="{AF65171B-BD8D-4C33-83B2-F51123FFF248}" type="pres">
      <dgm:prSet presAssocID="{6251128B-6CF5-46FD-8567-A970252BB52D}" presName="parentLeftMargin" presStyleLbl="node1" presStyleIdx="2" presStyleCnt="5"/>
      <dgm:spPr/>
    </dgm:pt>
    <dgm:pt modelId="{22EDBB39-949B-42C6-896A-589A1FBE3D0C}" type="pres">
      <dgm:prSet presAssocID="{6251128B-6CF5-46FD-8567-A970252BB52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1A8CFB9-54A1-4460-B24B-F6DE138751B0}" type="pres">
      <dgm:prSet presAssocID="{6251128B-6CF5-46FD-8567-A970252BB52D}" presName="negativeSpace" presStyleCnt="0"/>
      <dgm:spPr/>
    </dgm:pt>
    <dgm:pt modelId="{6BDA2A32-EA80-4D47-B7F5-9665D294D881}" type="pres">
      <dgm:prSet presAssocID="{6251128B-6CF5-46FD-8567-A970252BB52D}" presName="childText" presStyleLbl="conFgAcc1" presStyleIdx="3" presStyleCnt="5">
        <dgm:presLayoutVars>
          <dgm:bulletEnabled val="1"/>
        </dgm:presLayoutVars>
      </dgm:prSet>
      <dgm:spPr/>
    </dgm:pt>
    <dgm:pt modelId="{55885412-52E6-402C-9E92-A8EC3F8F0784}" type="pres">
      <dgm:prSet presAssocID="{70613023-29DD-4EC6-BFBF-F7B3809C500E}" presName="spaceBetweenRectangles" presStyleCnt="0"/>
      <dgm:spPr/>
    </dgm:pt>
    <dgm:pt modelId="{37C843D2-EE32-4498-B74B-565EBBCCD14D}" type="pres">
      <dgm:prSet presAssocID="{17162C55-2F88-4707-B501-8245B51A9849}" presName="parentLin" presStyleCnt="0"/>
      <dgm:spPr/>
    </dgm:pt>
    <dgm:pt modelId="{B1C17C5A-C267-417F-BBB5-AB1BE4022C5E}" type="pres">
      <dgm:prSet presAssocID="{17162C55-2F88-4707-B501-8245B51A9849}" presName="parentLeftMargin" presStyleLbl="node1" presStyleIdx="3" presStyleCnt="5"/>
      <dgm:spPr/>
    </dgm:pt>
    <dgm:pt modelId="{B11B084A-7E28-4C81-816E-089A0B9AC69E}" type="pres">
      <dgm:prSet presAssocID="{17162C55-2F88-4707-B501-8245B51A984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A138DE5-DB6C-41A2-835F-8ECE9252EE1C}" type="pres">
      <dgm:prSet presAssocID="{17162C55-2F88-4707-B501-8245B51A9849}" presName="negativeSpace" presStyleCnt="0"/>
      <dgm:spPr/>
    </dgm:pt>
    <dgm:pt modelId="{E9803074-2527-4199-B4DA-D3477C157757}" type="pres">
      <dgm:prSet presAssocID="{17162C55-2F88-4707-B501-8245B51A984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3EF6D0A-51DF-471F-A4D5-D9A0C621B423}" srcId="{2E82DF4E-AF4E-4A4F-B3E0-35DF1068CA8A}" destId="{6251128B-6CF5-46FD-8567-A970252BB52D}" srcOrd="3" destOrd="0" parTransId="{3A3B4268-292B-4AF9-B92A-42EFEB4222F6}" sibTransId="{70613023-29DD-4EC6-BFBF-F7B3809C500E}"/>
    <dgm:cxn modelId="{B796950B-1591-4A3B-977F-2DF01963061E}" type="presOf" srcId="{36477A22-868E-49FA-ABDA-6AED7DA109EF}" destId="{BCEDCA33-7E37-4F34-AAA4-847C09B189B7}" srcOrd="0" destOrd="0" presId="urn:microsoft.com/office/officeart/2005/8/layout/list1"/>
    <dgm:cxn modelId="{06BAA120-6EF8-4B10-88E7-05B86DD09A59}" type="presOf" srcId="{36477A22-868E-49FA-ABDA-6AED7DA109EF}" destId="{77D18AB7-AEBA-4283-B1F3-FCA2D1DCD4E8}" srcOrd="1" destOrd="0" presId="urn:microsoft.com/office/officeart/2005/8/layout/list1"/>
    <dgm:cxn modelId="{C5480024-9716-407B-9E9C-65D9C3F3F320}" type="presOf" srcId="{2E82DF4E-AF4E-4A4F-B3E0-35DF1068CA8A}" destId="{E57AA68F-038B-44EA-8F87-01D2343DFCBD}" srcOrd="0" destOrd="0" presId="urn:microsoft.com/office/officeart/2005/8/layout/list1"/>
    <dgm:cxn modelId="{4F82A230-D2C4-4D8A-9281-93598C30E0BC}" srcId="{2E82DF4E-AF4E-4A4F-B3E0-35DF1068CA8A}" destId="{84BB2B47-E757-49CC-ACEB-A6CC61DC740A}" srcOrd="0" destOrd="0" parTransId="{9A2A3AB6-5F6F-4B4F-B35A-46B1F028315A}" sibTransId="{E1FA61B1-C4B5-416F-A1DA-FCC6B2D757AD}"/>
    <dgm:cxn modelId="{CDDE075F-BDBF-460C-BE01-E149ED5392D4}" type="presOf" srcId="{84BB2B47-E757-49CC-ACEB-A6CC61DC740A}" destId="{18CBF9A9-5D11-45F1-9B82-F0967366666F}" srcOrd="1" destOrd="0" presId="urn:microsoft.com/office/officeart/2005/8/layout/list1"/>
    <dgm:cxn modelId="{6C9F5E5F-28C5-4345-A818-FDB4050600EB}" type="presOf" srcId="{6251128B-6CF5-46FD-8567-A970252BB52D}" destId="{22EDBB39-949B-42C6-896A-589A1FBE3D0C}" srcOrd="1" destOrd="0" presId="urn:microsoft.com/office/officeart/2005/8/layout/list1"/>
    <dgm:cxn modelId="{6F9AFC62-2504-4413-A2F5-8FFBB8A3D301}" srcId="{2E82DF4E-AF4E-4A4F-B3E0-35DF1068CA8A}" destId="{DF9A9215-EDE0-485F-B04A-BF184E092E5F}" srcOrd="2" destOrd="0" parTransId="{7927AF11-A081-402D-8888-787764C03C08}" sibTransId="{09D4333A-EFA7-4583-95CE-6271C438D21B}"/>
    <dgm:cxn modelId="{D8F13B73-2B69-46EB-983A-BE999F882832}" srcId="{2E82DF4E-AF4E-4A4F-B3E0-35DF1068CA8A}" destId="{17162C55-2F88-4707-B501-8245B51A9849}" srcOrd="4" destOrd="0" parTransId="{F681B6A3-71D2-4E19-A8AD-499FB3F92084}" sibTransId="{03A8311C-68E1-485A-B767-9557DCA4D916}"/>
    <dgm:cxn modelId="{F28F5276-E2FB-4335-80C9-67A77436B979}" type="presOf" srcId="{DF9A9215-EDE0-485F-B04A-BF184E092E5F}" destId="{77970648-0269-4E1F-AAC2-425C29CC9A61}" srcOrd="1" destOrd="0" presId="urn:microsoft.com/office/officeart/2005/8/layout/list1"/>
    <dgm:cxn modelId="{AB72D091-0D54-4CBB-8FF2-D2EC490B0A5C}" type="presOf" srcId="{DF9A9215-EDE0-485F-B04A-BF184E092E5F}" destId="{E933265B-D5F5-46A2-9BF1-A09A6047EA84}" srcOrd="0" destOrd="0" presId="urn:microsoft.com/office/officeart/2005/8/layout/list1"/>
    <dgm:cxn modelId="{72A8EAA5-9377-4DA4-A083-EAFF492F8C31}" type="presOf" srcId="{84BB2B47-E757-49CC-ACEB-A6CC61DC740A}" destId="{3EBBB533-56B9-4801-AE28-8CE12262871C}" srcOrd="0" destOrd="0" presId="urn:microsoft.com/office/officeart/2005/8/layout/list1"/>
    <dgm:cxn modelId="{A1A3C9B3-CD86-48A3-BDB2-FA023481FEC4}" type="presOf" srcId="{17162C55-2F88-4707-B501-8245B51A9849}" destId="{B1C17C5A-C267-417F-BBB5-AB1BE4022C5E}" srcOrd="0" destOrd="0" presId="urn:microsoft.com/office/officeart/2005/8/layout/list1"/>
    <dgm:cxn modelId="{1346C8B8-D73D-4B49-8E46-75C844C818B8}" srcId="{2E82DF4E-AF4E-4A4F-B3E0-35DF1068CA8A}" destId="{36477A22-868E-49FA-ABDA-6AED7DA109EF}" srcOrd="1" destOrd="0" parTransId="{C2217B1D-29CC-4DCF-83C1-547A3927B1AB}" sibTransId="{4D743761-1682-449C-93F6-B46608CB81B3}"/>
    <dgm:cxn modelId="{C4FF2ED5-A03E-44AC-83A4-36F0A389511E}" type="presOf" srcId="{6251128B-6CF5-46FD-8567-A970252BB52D}" destId="{AF65171B-BD8D-4C33-83B2-F51123FFF248}" srcOrd="0" destOrd="0" presId="urn:microsoft.com/office/officeart/2005/8/layout/list1"/>
    <dgm:cxn modelId="{2F2DF1E3-78C8-4674-AC3B-BB4BEBECABC9}" type="presOf" srcId="{17162C55-2F88-4707-B501-8245B51A9849}" destId="{B11B084A-7E28-4C81-816E-089A0B9AC69E}" srcOrd="1" destOrd="0" presId="urn:microsoft.com/office/officeart/2005/8/layout/list1"/>
    <dgm:cxn modelId="{84F8AD6E-066A-49E4-8DF6-973783BDD90C}" type="presParOf" srcId="{E57AA68F-038B-44EA-8F87-01D2343DFCBD}" destId="{40BBFC08-72EB-4D2F-87F0-3D6C9CDDD23B}" srcOrd="0" destOrd="0" presId="urn:microsoft.com/office/officeart/2005/8/layout/list1"/>
    <dgm:cxn modelId="{45B742A1-0BE4-4D71-A832-821AD2BFA1AF}" type="presParOf" srcId="{40BBFC08-72EB-4D2F-87F0-3D6C9CDDD23B}" destId="{3EBBB533-56B9-4801-AE28-8CE12262871C}" srcOrd="0" destOrd="0" presId="urn:microsoft.com/office/officeart/2005/8/layout/list1"/>
    <dgm:cxn modelId="{87496664-5859-489D-8CC0-54B4B9EA6B6B}" type="presParOf" srcId="{40BBFC08-72EB-4D2F-87F0-3D6C9CDDD23B}" destId="{18CBF9A9-5D11-45F1-9B82-F0967366666F}" srcOrd="1" destOrd="0" presId="urn:microsoft.com/office/officeart/2005/8/layout/list1"/>
    <dgm:cxn modelId="{5E66108A-5A09-44B2-8934-AE3AAC182239}" type="presParOf" srcId="{E57AA68F-038B-44EA-8F87-01D2343DFCBD}" destId="{D7ABFDA2-9C42-468C-B6F5-5EA85C17F1B1}" srcOrd="1" destOrd="0" presId="urn:microsoft.com/office/officeart/2005/8/layout/list1"/>
    <dgm:cxn modelId="{E192DCC6-5374-4F73-A0B6-BF66F1C2926A}" type="presParOf" srcId="{E57AA68F-038B-44EA-8F87-01D2343DFCBD}" destId="{5048770D-7E52-4210-981D-3E951FD41DEF}" srcOrd="2" destOrd="0" presId="urn:microsoft.com/office/officeart/2005/8/layout/list1"/>
    <dgm:cxn modelId="{45FED936-06A4-4E11-B412-54DCBC5D7EC7}" type="presParOf" srcId="{E57AA68F-038B-44EA-8F87-01D2343DFCBD}" destId="{FEADDCA7-6966-4382-9C20-0A1293836A64}" srcOrd="3" destOrd="0" presId="urn:microsoft.com/office/officeart/2005/8/layout/list1"/>
    <dgm:cxn modelId="{72A318BC-FAA3-4C82-B6C9-AE6B7FE9D032}" type="presParOf" srcId="{E57AA68F-038B-44EA-8F87-01D2343DFCBD}" destId="{41F91253-59AF-4E00-8A53-F0FDAB1C75AB}" srcOrd="4" destOrd="0" presId="urn:microsoft.com/office/officeart/2005/8/layout/list1"/>
    <dgm:cxn modelId="{93641108-DE80-4661-A5D4-3EC8B75FCA29}" type="presParOf" srcId="{41F91253-59AF-4E00-8A53-F0FDAB1C75AB}" destId="{BCEDCA33-7E37-4F34-AAA4-847C09B189B7}" srcOrd="0" destOrd="0" presId="urn:microsoft.com/office/officeart/2005/8/layout/list1"/>
    <dgm:cxn modelId="{0EF25B0F-B92D-4360-A779-BEC2C6D8DC01}" type="presParOf" srcId="{41F91253-59AF-4E00-8A53-F0FDAB1C75AB}" destId="{77D18AB7-AEBA-4283-B1F3-FCA2D1DCD4E8}" srcOrd="1" destOrd="0" presId="urn:microsoft.com/office/officeart/2005/8/layout/list1"/>
    <dgm:cxn modelId="{4298FFAA-9F49-4E80-82E7-60335FC3D0B4}" type="presParOf" srcId="{E57AA68F-038B-44EA-8F87-01D2343DFCBD}" destId="{21F6DA83-BE89-45A8-807F-99897AF790B4}" srcOrd="5" destOrd="0" presId="urn:microsoft.com/office/officeart/2005/8/layout/list1"/>
    <dgm:cxn modelId="{077EFC23-F57E-4332-A7C9-1030C2A1A545}" type="presParOf" srcId="{E57AA68F-038B-44EA-8F87-01D2343DFCBD}" destId="{9297B48E-64AD-4CA6-A6D0-392836A064DA}" srcOrd="6" destOrd="0" presId="urn:microsoft.com/office/officeart/2005/8/layout/list1"/>
    <dgm:cxn modelId="{14385C6D-82C4-4F89-ADB6-2393B87195AC}" type="presParOf" srcId="{E57AA68F-038B-44EA-8F87-01D2343DFCBD}" destId="{1AEB8BFF-6906-4A7F-BB5E-E9DED8B17804}" srcOrd="7" destOrd="0" presId="urn:microsoft.com/office/officeart/2005/8/layout/list1"/>
    <dgm:cxn modelId="{2FE282A1-142F-4B5E-952B-494BF65FCFCB}" type="presParOf" srcId="{E57AA68F-038B-44EA-8F87-01D2343DFCBD}" destId="{64231366-4119-4362-BEB8-A62F010BCF68}" srcOrd="8" destOrd="0" presId="urn:microsoft.com/office/officeart/2005/8/layout/list1"/>
    <dgm:cxn modelId="{8812679B-1B7C-4469-826C-FA7654626F10}" type="presParOf" srcId="{64231366-4119-4362-BEB8-A62F010BCF68}" destId="{E933265B-D5F5-46A2-9BF1-A09A6047EA84}" srcOrd="0" destOrd="0" presId="urn:microsoft.com/office/officeart/2005/8/layout/list1"/>
    <dgm:cxn modelId="{1048B562-52F2-46C0-A47F-77936856D6D5}" type="presParOf" srcId="{64231366-4119-4362-BEB8-A62F010BCF68}" destId="{77970648-0269-4E1F-AAC2-425C29CC9A61}" srcOrd="1" destOrd="0" presId="urn:microsoft.com/office/officeart/2005/8/layout/list1"/>
    <dgm:cxn modelId="{38C84C9E-021C-446B-9BE3-976B8A85BB66}" type="presParOf" srcId="{E57AA68F-038B-44EA-8F87-01D2343DFCBD}" destId="{28DA2220-264D-4CA2-AC59-35BECBCE5820}" srcOrd="9" destOrd="0" presId="urn:microsoft.com/office/officeart/2005/8/layout/list1"/>
    <dgm:cxn modelId="{F3592401-A733-4732-80D4-60925FD7F431}" type="presParOf" srcId="{E57AA68F-038B-44EA-8F87-01D2343DFCBD}" destId="{65EC703C-0AAA-45ED-8652-8AF150CD94B9}" srcOrd="10" destOrd="0" presId="urn:microsoft.com/office/officeart/2005/8/layout/list1"/>
    <dgm:cxn modelId="{58F81309-33C4-4DDB-850A-C21F66F83FF9}" type="presParOf" srcId="{E57AA68F-038B-44EA-8F87-01D2343DFCBD}" destId="{F1E8189E-A787-4F63-B739-FF63C2316FF6}" srcOrd="11" destOrd="0" presId="urn:microsoft.com/office/officeart/2005/8/layout/list1"/>
    <dgm:cxn modelId="{6ACEC17B-EFE5-4B9E-ADA2-8E13181A9A5A}" type="presParOf" srcId="{E57AA68F-038B-44EA-8F87-01D2343DFCBD}" destId="{F531AA77-CA42-40DB-A1F0-14316FB4BFB1}" srcOrd="12" destOrd="0" presId="urn:microsoft.com/office/officeart/2005/8/layout/list1"/>
    <dgm:cxn modelId="{57F8E4DF-5E83-43C0-8E69-05AB06DD021A}" type="presParOf" srcId="{F531AA77-CA42-40DB-A1F0-14316FB4BFB1}" destId="{AF65171B-BD8D-4C33-83B2-F51123FFF248}" srcOrd="0" destOrd="0" presId="urn:microsoft.com/office/officeart/2005/8/layout/list1"/>
    <dgm:cxn modelId="{83F8B584-04E7-4427-81B9-ED030763F6C2}" type="presParOf" srcId="{F531AA77-CA42-40DB-A1F0-14316FB4BFB1}" destId="{22EDBB39-949B-42C6-896A-589A1FBE3D0C}" srcOrd="1" destOrd="0" presId="urn:microsoft.com/office/officeart/2005/8/layout/list1"/>
    <dgm:cxn modelId="{821588DD-147D-40AC-A3AB-6647C1DDAE56}" type="presParOf" srcId="{E57AA68F-038B-44EA-8F87-01D2343DFCBD}" destId="{61A8CFB9-54A1-4460-B24B-F6DE138751B0}" srcOrd="13" destOrd="0" presId="urn:microsoft.com/office/officeart/2005/8/layout/list1"/>
    <dgm:cxn modelId="{914B5773-40F8-4A39-BA4D-ED9174154816}" type="presParOf" srcId="{E57AA68F-038B-44EA-8F87-01D2343DFCBD}" destId="{6BDA2A32-EA80-4D47-B7F5-9665D294D881}" srcOrd="14" destOrd="0" presId="urn:microsoft.com/office/officeart/2005/8/layout/list1"/>
    <dgm:cxn modelId="{33C693C5-5F32-40AB-812E-B9C2B7557488}" type="presParOf" srcId="{E57AA68F-038B-44EA-8F87-01D2343DFCBD}" destId="{55885412-52E6-402C-9E92-A8EC3F8F0784}" srcOrd="15" destOrd="0" presId="urn:microsoft.com/office/officeart/2005/8/layout/list1"/>
    <dgm:cxn modelId="{48A096F8-2372-49E0-91A6-CED38ABD5D4C}" type="presParOf" srcId="{E57AA68F-038B-44EA-8F87-01D2343DFCBD}" destId="{37C843D2-EE32-4498-B74B-565EBBCCD14D}" srcOrd="16" destOrd="0" presId="urn:microsoft.com/office/officeart/2005/8/layout/list1"/>
    <dgm:cxn modelId="{E7AF8A63-5506-436C-B77E-3ED4A3FAB5CE}" type="presParOf" srcId="{37C843D2-EE32-4498-B74B-565EBBCCD14D}" destId="{B1C17C5A-C267-417F-BBB5-AB1BE4022C5E}" srcOrd="0" destOrd="0" presId="urn:microsoft.com/office/officeart/2005/8/layout/list1"/>
    <dgm:cxn modelId="{5CFED203-73A4-44DD-B1C6-07BBBE442BB3}" type="presParOf" srcId="{37C843D2-EE32-4498-B74B-565EBBCCD14D}" destId="{B11B084A-7E28-4C81-816E-089A0B9AC69E}" srcOrd="1" destOrd="0" presId="urn:microsoft.com/office/officeart/2005/8/layout/list1"/>
    <dgm:cxn modelId="{ED8D8065-95A5-4099-808C-3A62D1F44E3D}" type="presParOf" srcId="{E57AA68F-038B-44EA-8F87-01D2343DFCBD}" destId="{9A138DE5-DB6C-41A2-835F-8ECE9252EE1C}" srcOrd="17" destOrd="0" presId="urn:microsoft.com/office/officeart/2005/8/layout/list1"/>
    <dgm:cxn modelId="{E6404360-FFF5-4983-9A74-671E4289AA25}" type="presParOf" srcId="{E57AA68F-038B-44EA-8F87-01D2343DFCBD}" destId="{E9803074-2527-4199-B4DA-D3477C15775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8A248D-90BC-4C16-BD63-D013C06CC0F2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2053198-8617-4DDB-BBCA-674A216DC8BE}">
      <dgm:prSet/>
      <dgm:spPr/>
      <dgm:t>
        <a:bodyPr/>
        <a:lstStyle/>
        <a:p>
          <a:r>
            <a:rPr lang="en-US"/>
            <a:t>Patients</a:t>
          </a:r>
        </a:p>
      </dgm:t>
    </dgm:pt>
    <dgm:pt modelId="{7DBAB595-C88A-4B43-A779-9FC2C0F226FA}" type="parTrans" cxnId="{72170A3B-CE58-4243-8540-13D05C809E01}">
      <dgm:prSet/>
      <dgm:spPr/>
      <dgm:t>
        <a:bodyPr/>
        <a:lstStyle/>
        <a:p>
          <a:endParaRPr lang="en-US"/>
        </a:p>
      </dgm:t>
    </dgm:pt>
    <dgm:pt modelId="{0268D727-9D71-4C38-902B-F45BE5C1F8CE}" type="sibTrans" cxnId="{72170A3B-CE58-4243-8540-13D05C809E01}">
      <dgm:prSet/>
      <dgm:spPr/>
      <dgm:t>
        <a:bodyPr/>
        <a:lstStyle/>
        <a:p>
          <a:endParaRPr lang="en-US"/>
        </a:p>
      </dgm:t>
    </dgm:pt>
    <dgm:pt modelId="{79449EF1-F5E4-4BD4-A181-B379B4857CAD}">
      <dgm:prSet/>
      <dgm:spPr/>
      <dgm:t>
        <a:bodyPr/>
        <a:lstStyle/>
        <a:p>
          <a:r>
            <a:rPr lang="en-US"/>
            <a:t>Family members</a:t>
          </a:r>
        </a:p>
      </dgm:t>
    </dgm:pt>
    <dgm:pt modelId="{85271DBF-8B62-4628-B312-34387DA36552}" type="parTrans" cxnId="{C12B168B-90A3-4825-AAB5-0AC4C8DD0D3F}">
      <dgm:prSet/>
      <dgm:spPr/>
      <dgm:t>
        <a:bodyPr/>
        <a:lstStyle/>
        <a:p>
          <a:endParaRPr lang="en-US"/>
        </a:p>
      </dgm:t>
    </dgm:pt>
    <dgm:pt modelId="{432B484F-8F59-4246-8CE3-3AF448332FAF}" type="sibTrans" cxnId="{C12B168B-90A3-4825-AAB5-0AC4C8DD0D3F}">
      <dgm:prSet/>
      <dgm:spPr/>
      <dgm:t>
        <a:bodyPr/>
        <a:lstStyle/>
        <a:p>
          <a:endParaRPr lang="en-US"/>
        </a:p>
      </dgm:t>
    </dgm:pt>
    <dgm:pt modelId="{16942FDC-B918-4189-B170-F08A1E164E26}">
      <dgm:prSet/>
      <dgm:spPr/>
      <dgm:t>
        <a:bodyPr/>
        <a:lstStyle/>
        <a:p>
          <a:r>
            <a:rPr lang="en-US"/>
            <a:t>Healthcare Providers</a:t>
          </a:r>
        </a:p>
      </dgm:t>
    </dgm:pt>
    <dgm:pt modelId="{5A9B18E2-44E5-4E81-A298-E3CB914EB442}" type="parTrans" cxnId="{82D027A7-CEA0-4343-873F-CD1DAC1FD9F6}">
      <dgm:prSet/>
      <dgm:spPr/>
      <dgm:t>
        <a:bodyPr/>
        <a:lstStyle/>
        <a:p>
          <a:endParaRPr lang="en-US"/>
        </a:p>
      </dgm:t>
    </dgm:pt>
    <dgm:pt modelId="{787D894A-2B50-4C28-9BED-CF9D96AD5C8F}" type="sibTrans" cxnId="{82D027A7-CEA0-4343-873F-CD1DAC1FD9F6}">
      <dgm:prSet/>
      <dgm:spPr/>
      <dgm:t>
        <a:bodyPr/>
        <a:lstStyle/>
        <a:p>
          <a:endParaRPr lang="en-US"/>
        </a:p>
      </dgm:t>
    </dgm:pt>
    <dgm:pt modelId="{66B3D926-04CF-4B0A-8E47-D8F77EC42182}" type="pres">
      <dgm:prSet presAssocID="{B38A248D-90BC-4C16-BD63-D013C06CC0F2}" presName="linear" presStyleCnt="0">
        <dgm:presLayoutVars>
          <dgm:dir/>
          <dgm:animLvl val="lvl"/>
          <dgm:resizeHandles val="exact"/>
        </dgm:presLayoutVars>
      </dgm:prSet>
      <dgm:spPr/>
    </dgm:pt>
    <dgm:pt modelId="{E3AD4976-BBF1-4B09-9BEA-0E76E8F7245E}" type="pres">
      <dgm:prSet presAssocID="{12053198-8617-4DDB-BBCA-674A216DC8BE}" presName="parentLin" presStyleCnt="0"/>
      <dgm:spPr/>
    </dgm:pt>
    <dgm:pt modelId="{A18C84C2-49AB-4EEE-AAAC-9318F80A7C9A}" type="pres">
      <dgm:prSet presAssocID="{12053198-8617-4DDB-BBCA-674A216DC8BE}" presName="parentLeftMargin" presStyleLbl="node1" presStyleIdx="0" presStyleCnt="3"/>
      <dgm:spPr/>
    </dgm:pt>
    <dgm:pt modelId="{31FA28A3-43A1-4A6F-B906-99477B2AC858}" type="pres">
      <dgm:prSet presAssocID="{12053198-8617-4DDB-BBCA-674A216DC8B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8B362D4-248F-4860-B361-E33EFA832709}" type="pres">
      <dgm:prSet presAssocID="{12053198-8617-4DDB-BBCA-674A216DC8BE}" presName="negativeSpace" presStyleCnt="0"/>
      <dgm:spPr/>
    </dgm:pt>
    <dgm:pt modelId="{E417C913-5B8F-42D5-8BEC-88DBF3BEB507}" type="pres">
      <dgm:prSet presAssocID="{12053198-8617-4DDB-BBCA-674A216DC8BE}" presName="childText" presStyleLbl="conFgAcc1" presStyleIdx="0" presStyleCnt="3">
        <dgm:presLayoutVars>
          <dgm:bulletEnabled val="1"/>
        </dgm:presLayoutVars>
      </dgm:prSet>
      <dgm:spPr/>
    </dgm:pt>
    <dgm:pt modelId="{0D45B7A6-20DA-4E53-B9CE-89A858F966AA}" type="pres">
      <dgm:prSet presAssocID="{0268D727-9D71-4C38-902B-F45BE5C1F8CE}" presName="spaceBetweenRectangles" presStyleCnt="0"/>
      <dgm:spPr/>
    </dgm:pt>
    <dgm:pt modelId="{91659236-C904-4196-B8C8-CE16FEB3646D}" type="pres">
      <dgm:prSet presAssocID="{79449EF1-F5E4-4BD4-A181-B379B4857CAD}" presName="parentLin" presStyleCnt="0"/>
      <dgm:spPr/>
    </dgm:pt>
    <dgm:pt modelId="{51276E8F-CA5A-45B2-8F0A-1CD154D1908E}" type="pres">
      <dgm:prSet presAssocID="{79449EF1-F5E4-4BD4-A181-B379B4857CAD}" presName="parentLeftMargin" presStyleLbl="node1" presStyleIdx="0" presStyleCnt="3"/>
      <dgm:spPr/>
    </dgm:pt>
    <dgm:pt modelId="{8776F5BE-ED96-4CE8-AE8D-FE55381CA637}" type="pres">
      <dgm:prSet presAssocID="{79449EF1-F5E4-4BD4-A181-B379B4857CA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4D227A7-14BE-4B01-A0D2-F183DD3C413B}" type="pres">
      <dgm:prSet presAssocID="{79449EF1-F5E4-4BD4-A181-B379B4857CAD}" presName="negativeSpace" presStyleCnt="0"/>
      <dgm:spPr/>
    </dgm:pt>
    <dgm:pt modelId="{4B2AD501-BD98-44DF-87C1-3F654898FE79}" type="pres">
      <dgm:prSet presAssocID="{79449EF1-F5E4-4BD4-A181-B379B4857CAD}" presName="childText" presStyleLbl="conFgAcc1" presStyleIdx="1" presStyleCnt="3">
        <dgm:presLayoutVars>
          <dgm:bulletEnabled val="1"/>
        </dgm:presLayoutVars>
      </dgm:prSet>
      <dgm:spPr/>
    </dgm:pt>
    <dgm:pt modelId="{881ABB3D-8AAF-4789-9B4D-4E4C1FF74503}" type="pres">
      <dgm:prSet presAssocID="{432B484F-8F59-4246-8CE3-3AF448332FAF}" presName="spaceBetweenRectangles" presStyleCnt="0"/>
      <dgm:spPr/>
    </dgm:pt>
    <dgm:pt modelId="{68B4CDB2-6454-4225-82E9-E5F0776C37CB}" type="pres">
      <dgm:prSet presAssocID="{16942FDC-B918-4189-B170-F08A1E164E26}" presName="parentLin" presStyleCnt="0"/>
      <dgm:spPr/>
    </dgm:pt>
    <dgm:pt modelId="{7B159AC2-5F48-43B7-BBEC-7B74A23B0939}" type="pres">
      <dgm:prSet presAssocID="{16942FDC-B918-4189-B170-F08A1E164E26}" presName="parentLeftMargin" presStyleLbl="node1" presStyleIdx="1" presStyleCnt="3"/>
      <dgm:spPr/>
    </dgm:pt>
    <dgm:pt modelId="{237F93BD-03B4-44F7-9085-D62C83B04DC2}" type="pres">
      <dgm:prSet presAssocID="{16942FDC-B918-4189-B170-F08A1E164E2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241A8C5-6273-4F36-98D9-B61C25B059DA}" type="pres">
      <dgm:prSet presAssocID="{16942FDC-B918-4189-B170-F08A1E164E26}" presName="negativeSpace" presStyleCnt="0"/>
      <dgm:spPr/>
    </dgm:pt>
    <dgm:pt modelId="{709F9DDA-A9B8-4C5A-B7CC-8D4A9C1AEC68}" type="pres">
      <dgm:prSet presAssocID="{16942FDC-B918-4189-B170-F08A1E164E2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4E6582F-452A-4791-B325-715837F06563}" type="presOf" srcId="{12053198-8617-4DDB-BBCA-674A216DC8BE}" destId="{31FA28A3-43A1-4A6F-B906-99477B2AC858}" srcOrd="1" destOrd="0" presId="urn:microsoft.com/office/officeart/2005/8/layout/list1"/>
    <dgm:cxn modelId="{72170A3B-CE58-4243-8540-13D05C809E01}" srcId="{B38A248D-90BC-4C16-BD63-D013C06CC0F2}" destId="{12053198-8617-4DDB-BBCA-674A216DC8BE}" srcOrd="0" destOrd="0" parTransId="{7DBAB595-C88A-4B43-A779-9FC2C0F226FA}" sibTransId="{0268D727-9D71-4C38-902B-F45BE5C1F8CE}"/>
    <dgm:cxn modelId="{C2E6805E-44C6-4E30-BB35-4BED03B230FF}" type="presOf" srcId="{B38A248D-90BC-4C16-BD63-D013C06CC0F2}" destId="{66B3D926-04CF-4B0A-8E47-D8F77EC42182}" srcOrd="0" destOrd="0" presId="urn:microsoft.com/office/officeart/2005/8/layout/list1"/>
    <dgm:cxn modelId="{C1B67151-7D48-4584-81E7-FE36C5769FDB}" type="presOf" srcId="{79449EF1-F5E4-4BD4-A181-B379B4857CAD}" destId="{51276E8F-CA5A-45B2-8F0A-1CD154D1908E}" srcOrd="0" destOrd="0" presId="urn:microsoft.com/office/officeart/2005/8/layout/list1"/>
    <dgm:cxn modelId="{A27BFA53-C635-45FD-B587-0733F79C3425}" type="presOf" srcId="{12053198-8617-4DDB-BBCA-674A216DC8BE}" destId="{A18C84C2-49AB-4EEE-AAAC-9318F80A7C9A}" srcOrd="0" destOrd="0" presId="urn:microsoft.com/office/officeart/2005/8/layout/list1"/>
    <dgm:cxn modelId="{C12B168B-90A3-4825-AAB5-0AC4C8DD0D3F}" srcId="{B38A248D-90BC-4C16-BD63-D013C06CC0F2}" destId="{79449EF1-F5E4-4BD4-A181-B379B4857CAD}" srcOrd="1" destOrd="0" parTransId="{85271DBF-8B62-4628-B312-34387DA36552}" sibTransId="{432B484F-8F59-4246-8CE3-3AF448332FAF}"/>
    <dgm:cxn modelId="{9C40AD8E-E470-4E6E-8F8F-E24C1979DFE0}" type="presOf" srcId="{79449EF1-F5E4-4BD4-A181-B379B4857CAD}" destId="{8776F5BE-ED96-4CE8-AE8D-FE55381CA637}" srcOrd="1" destOrd="0" presId="urn:microsoft.com/office/officeart/2005/8/layout/list1"/>
    <dgm:cxn modelId="{82D027A7-CEA0-4343-873F-CD1DAC1FD9F6}" srcId="{B38A248D-90BC-4C16-BD63-D013C06CC0F2}" destId="{16942FDC-B918-4189-B170-F08A1E164E26}" srcOrd="2" destOrd="0" parTransId="{5A9B18E2-44E5-4E81-A298-E3CB914EB442}" sibTransId="{787D894A-2B50-4C28-9BED-CF9D96AD5C8F}"/>
    <dgm:cxn modelId="{96D1F2C9-E085-4693-B384-8FBC1B1CCF48}" type="presOf" srcId="{16942FDC-B918-4189-B170-F08A1E164E26}" destId="{237F93BD-03B4-44F7-9085-D62C83B04DC2}" srcOrd="1" destOrd="0" presId="urn:microsoft.com/office/officeart/2005/8/layout/list1"/>
    <dgm:cxn modelId="{26A241E7-FCEA-47BA-A830-D25041C2986C}" type="presOf" srcId="{16942FDC-B918-4189-B170-F08A1E164E26}" destId="{7B159AC2-5F48-43B7-BBEC-7B74A23B0939}" srcOrd="0" destOrd="0" presId="urn:microsoft.com/office/officeart/2005/8/layout/list1"/>
    <dgm:cxn modelId="{151F592E-9D9D-4B35-BB03-EC1D6026D989}" type="presParOf" srcId="{66B3D926-04CF-4B0A-8E47-D8F77EC42182}" destId="{E3AD4976-BBF1-4B09-9BEA-0E76E8F7245E}" srcOrd="0" destOrd="0" presId="urn:microsoft.com/office/officeart/2005/8/layout/list1"/>
    <dgm:cxn modelId="{526D8C0E-CD79-412E-993C-7B7360439DD2}" type="presParOf" srcId="{E3AD4976-BBF1-4B09-9BEA-0E76E8F7245E}" destId="{A18C84C2-49AB-4EEE-AAAC-9318F80A7C9A}" srcOrd="0" destOrd="0" presId="urn:microsoft.com/office/officeart/2005/8/layout/list1"/>
    <dgm:cxn modelId="{B9FDAEBC-DCE1-42CE-B1D9-8D42B0E02BA8}" type="presParOf" srcId="{E3AD4976-BBF1-4B09-9BEA-0E76E8F7245E}" destId="{31FA28A3-43A1-4A6F-B906-99477B2AC858}" srcOrd="1" destOrd="0" presId="urn:microsoft.com/office/officeart/2005/8/layout/list1"/>
    <dgm:cxn modelId="{574E2B35-8997-45BF-8D20-5105CA64D640}" type="presParOf" srcId="{66B3D926-04CF-4B0A-8E47-D8F77EC42182}" destId="{38B362D4-248F-4860-B361-E33EFA832709}" srcOrd="1" destOrd="0" presId="urn:microsoft.com/office/officeart/2005/8/layout/list1"/>
    <dgm:cxn modelId="{0CB2CE9B-07FD-4B05-B11D-5F3EE4CEDE65}" type="presParOf" srcId="{66B3D926-04CF-4B0A-8E47-D8F77EC42182}" destId="{E417C913-5B8F-42D5-8BEC-88DBF3BEB507}" srcOrd="2" destOrd="0" presId="urn:microsoft.com/office/officeart/2005/8/layout/list1"/>
    <dgm:cxn modelId="{CAA9D7B6-94DE-4907-A6C5-F1227BF66CAD}" type="presParOf" srcId="{66B3D926-04CF-4B0A-8E47-D8F77EC42182}" destId="{0D45B7A6-20DA-4E53-B9CE-89A858F966AA}" srcOrd="3" destOrd="0" presId="urn:microsoft.com/office/officeart/2005/8/layout/list1"/>
    <dgm:cxn modelId="{CF047F1B-5762-4954-BBB7-E2089EF33F89}" type="presParOf" srcId="{66B3D926-04CF-4B0A-8E47-D8F77EC42182}" destId="{91659236-C904-4196-B8C8-CE16FEB3646D}" srcOrd="4" destOrd="0" presId="urn:microsoft.com/office/officeart/2005/8/layout/list1"/>
    <dgm:cxn modelId="{A6B6E2EF-6A31-40CB-9EEE-198ED87603A1}" type="presParOf" srcId="{91659236-C904-4196-B8C8-CE16FEB3646D}" destId="{51276E8F-CA5A-45B2-8F0A-1CD154D1908E}" srcOrd="0" destOrd="0" presId="urn:microsoft.com/office/officeart/2005/8/layout/list1"/>
    <dgm:cxn modelId="{BDD5BDD8-F615-4A79-8259-EB8D35F9C490}" type="presParOf" srcId="{91659236-C904-4196-B8C8-CE16FEB3646D}" destId="{8776F5BE-ED96-4CE8-AE8D-FE55381CA637}" srcOrd="1" destOrd="0" presId="urn:microsoft.com/office/officeart/2005/8/layout/list1"/>
    <dgm:cxn modelId="{E7455F3B-8487-4EF5-BB2C-8A2C5092F518}" type="presParOf" srcId="{66B3D926-04CF-4B0A-8E47-D8F77EC42182}" destId="{34D227A7-14BE-4B01-A0D2-F183DD3C413B}" srcOrd="5" destOrd="0" presId="urn:microsoft.com/office/officeart/2005/8/layout/list1"/>
    <dgm:cxn modelId="{BFC18588-6751-48AA-B846-68FC97ADE9A5}" type="presParOf" srcId="{66B3D926-04CF-4B0A-8E47-D8F77EC42182}" destId="{4B2AD501-BD98-44DF-87C1-3F654898FE79}" srcOrd="6" destOrd="0" presId="urn:microsoft.com/office/officeart/2005/8/layout/list1"/>
    <dgm:cxn modelId="{C00FE341-77D0-47C4-9C2B-90E799AC9458}" type="presParOf" srcId="{66B3D926-04CF-4B0A-8E47-D8F77EC42182}" destId="{881ABB3D-8AAF-4789-9B4D-4E4C1FF74503}" srcOrd="7" destOrd="0" presId="urn:microsoft.com/office/officeart/2005/8/layout/list1"/>
    <dgm:cxn modelId="{BA1510F4-293C-4E64-9212-8AEC64F8C1F0}" type="presParOf" srcId="{66B3D926-04CF-4B0A-8E47-D8F77EC42182}" destId="{68B4CDB2-6454-4225-82E9-E5F0776C37CB}" srcOrd="8" destOrd="0" presId="urn:microsoft.com/office/officeart/2005/8/layout/list1"/>
    <dgm:cxn modelId="{D404FAAB-8F3D-4F6E-9B0D-B138B696CE59}" type="presParOf" srcId="{68B4CDB2-6454-4225-82E9-E5F0776C37CB}" destId="{7B159AC2-5F48-43B7-BBEC-7B74A23B0939}" srcOrd="0" destOrd="0" presId="urn:microsoft.com/office/officeart/2005/8/layout/list1"/>
    <dgm:cxn modelId="{BCEC4478-9593-4BAE-ACF0-942A0062C1A1}" type="presParOf" srcId="{68B4CDB2-6454-4225-82E9-E5F0776C37CB}" destId="{237F93BD-03B4-44F7-9085-D62C83B04DC2}" srcOrd="1" destOrd="0" presId="urn:microsoft.com/office/officeart/2005/8/layout/list1"/>
    <dgm:cxn modelId="{7F86C602-C8C5-452E-AE10-51E2AAC9FEB4}" type="presParOf" srcId="{66B3D926-04CF-4B0A-8E47-D8F77EC42182}" destId="{D241A8C5-6273-4F36-98D9-B61C25B059DA}" srcOrd="9" destOrd="0" presId="urn:microsoft.com/office/officeart/2005/8/layout/list1"/>
    <dgm:cxn modelId="{9B4E6EEA-EC28-492F-A894-5199D058D92A}" type="presParOf" srcId="{66B3D926-04CF-4B0A-8E47-D8F77EC42182}" destId="{709F9DDA-A9B8-4C5A-B7CC-8D4A9C1AEC6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06F3BF-F28B-4853-8F2F-839081F086B3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8B388D-176B-43EB-8F38-36964BB800A8}">
      <dgm:prSet/>
      <dgm:spPr/>
      <dgm:t>
        <a:bodyPr/>
        <a:lstStyle/>
        <a:p>
          <a:r>
            <a:rPr lang="en-US"/>
            <a:t>Medication alerts</a:t>
          </a:r>
        </a:p>
      </dgm:t>
    </dgm:pt>
    <dgm:pt modelId="{B07E9942-9CFA-486E-88A3-2A4B01064869}" type="parTrans" cxnId="{4FE17873-9158-4415-B5C4-FA12F1BB4F8B}">
      <dgm:prSet/>
      <dgm:spPr/>
      <dgm:t>
        <a:bodyPr/>
        <a:lstStyle/>
        <a:p>
          <a:endParaRPr lang="en-US"/>
        </a:p>
      </dgm:t>
    </dgm:pt>
    <dgm:pt modelId="{87BF31FF-836F-4268-A020-F922536FA723}" type="sibTrans" cxnId="{4FE17873-9158-4415-B5C4-FA12F1BB4F8B}">
      <dgm:prSet/>
      <dgm:spPr/>
      <dgm:t>
        <a:bodyPr/>
        <a:lstStyle/>
        <a:p>
          <a:endParaRPr lang="en-US"/>
        </a:p>
      </dgm:t>
    </dgm:pt>
    <dgm:pt modelId="{AB1B3467-A6AD-43CF-A106-954D2ABD59AD}">
      <dgm:prSet/>
      <dgm:spPr/>
      <dgm:t>
        <a:bodyPr/>
        <a:lstStyle/>
        <a:p>
          <a:r>
            <a:rPr lang="en-US"/>
            <a:t>Managed by prescribing doctor</a:t>
          </a:r>
        </a:p>
      </dgm:t>
    </dgm:pt>
    <dgm:pt modelId="{CE0C4609-B134-4AA9-A671-FDE2FA11B162}" type="parTrans" cxnId="{6242E719-89BB-4632-99F2-79D7D7738943}">
      <dgm:prSet/>
      <dgm:spPr/>
      <dgm:t>
        <a:bodyPr/>
        <a:lstStyle/>
        <a:p>
          <a:endParaRPr lang="en-US"/>
        </a:p>
      </dgm:t>
    </dgm:pt>
    <dgm:pt modelId="{C2912F75-4AED-4214-839C-F38AA9CD8ED4}" type="sibTrans" cxnId="{6242E719-89BB-4632-99F2-79D7D7738943}">
      <dgm:prSet/>
      <dgm:spPr/>
      <dgm:t>
        <a:bodyPr/>
        <a:lstStyle/>
        <a:p>
          <a:endParaRPr lang="en-US"/>
        </a:p>
      </dgm:t>
    </dgm:pt>
    <dgm:pt modelId="{529D9398-A906-42FF-9B4B-FFD42DC38937}">
      <dgm:prSet/>
      <dgm:spPr/>
      <dgm:t>
        <a:bodyPr/>
        <a:lstStyle/>
        <a:p>
          <a:r>
            <a:rPr lang="en-US"/>
            <a:t>Simple design</a:t>
          </a:r>
        </a:p>
      </dgm:t>
    </dgm:pt>
    <dgm:pt modelId="{39911CB6-CA5C-4228-A6BD-AFC02447463F}" type="parTrans" cxnId="{A3857329-9321-4571-933D-CEF7A7651100}">
      <dgm:prSet/>
      <dgm:spPr/>
      <dgm:t>
        <a:bodyPr/>
        <a:lstStyle/>
        <a:p>
          <a:endParaRPr lang="en-US"/>
        </a:p>
      </dgm:t>
    </dgm:pt>
    <dgm:pt modelId="{92CCEA30-6FE7-45B6-83C6-9F99EFB33372}" type="sibTrans" cxnId="{A3857329-9321-4571-933D-CEF7A7651100}">
      <dgm:prSet/>
      <dgm:spPr/>
      <dgm:t>
        <a:bodyPr/>
        <a:lstStyle/>
        <a:p>
          <a:endParaRPr lang="en-US"/>
        </a:p>
      </dgm:t>
    </dgm:pt>
    <dgm:pt modelId="{FFF5672A-F6D6-4A21-A909-610F56D45AB3}">
      <dgm:prSet/>
      <dgm:spPr/>
      <dgm:t>
        <a:bodyPr/>
        <a:lstStyle/>
        <a:p>
          <a:r>
            <a:rPr lang="en-US"/>
            <a:t>Flexible Emergency Notification System</a:t>
          </a:r>
        </a:p>
      </dgm:t>
    </dgm:pt>
    <dgm:pt modelId="{1D75BB14-065B-46BE-BEBC-1A0AE0AA195D}" type="parTrans" cxnId="{9D92A2E9-AA36-4537-9730-123EF89A8AD4}">
      <dgm:prSet/>
      <dgm:spPr/>
      <dgm:t>
        <a:bodyPr/>
        <a:lstStyle/>
        <a:p>
          <a:endParaRPr lang="en-US"/>
        </a:p>
      </dgm:t>
    </dgm:pt>
    <dgm:pt modelId="{ACE9E293-8051-4420-B3EF-472129A03D75}" type="sibTrans" cxnId="{9D92A2E9-AA36-4537-9730-123EF89A8AD4}">
      <dgm:prSet/>
      <dgm:spPr/>
      <dgm:t>
        <a:bodyPr/>
        <a:lstStyle/>
        <a:p>
          <a:endParaRPr lang="en-US"/>
        </a:p>
      </dgm:t>
    </dgm:pt>
    <dgm:pt modelId="{54FF7260-ADE3-4506-B131-7628A97AC8AA}">
      <dgm:prSet/>
      <dgm:spPr/>
      <dgm:t>
        <a:bodyPr/>
        <a:lstStyle/>
        <a:p>
          <a:r>
            <a:rPr lang="en-US"/>
            <a:t>Family Members</a:t>
          </a:r>
        </a:p>
      </dgm:t>
    </dgm:pt>
    <dgm:pt modelId="{550C34FF-0867-4E75-B0D5-6D9CD192EDCC}" type="parTrans" cxnId="{E3BE55BE-881C-4B44-B93A-B97F0ACB621C}">
      <dgm:prSet/>
      <dgm:spPr/>
      <dgm:t>
        <a:bodyPr/>
        <a:lstStyle/>
        <a:p>
          <a:endParaRPr lang="en-US"/>
        </a:p>
      </dgm:t>
    </dgm:pt>
    <dgm:pt modelId="{DEA3D89B-F219-4A34-9A67-593ED2B03B82}" type="sibTrans" cxnId="{E3BE55BE-881C-4B44-B93A-B97F0ACB621C}">
      <dgm:prSet/>
      <dgm:spPr/>
      <dgm:t>
        <a:bodyPr/>
        <a:lstStyle/>
        <a:p>
          <a:endParaRPr lang="en-US"/>
        </a:p>
      </dgm:t>
    </dgm:pt>
    <dgm:pt modelId="{926C1912-6FDC-4744-B25C-4C61A9F4DBCD}">
      <dgm:prSet/>
      <dgm:spPr/>
      <dgm:t>
        <a:bodyPr/>
        <a:lstStyle/>
        <a:p>
          <a:r>
            <a:rPr lang="en-US"/>
            <a:t>Doctors</a:t>
          </a:r>
        </a:p>
      </dgm:t>
    </dgm:pt>
    <dgm:pt modelId="{90794455-74AE-4AC8-9F91-DFF7CBA05DF2}" type="parTrans" cxnId="{E59938F2-8FA0-4077-9F2A-F962B3A2280B}">
      <dgm:prSet/>
      <dgm:spPr/>
      <dgm:t>
        <a:bodyPr/>
        <a:lstStyle/>
        <a:p>
          <a:endParaRPr lang="en-US"/>
        </a:p>
      </dgm:t>
    </dgm:pt>
    <dgm:pt modelId="{AFEB6CB5-51AB-4EDF-8286-70BD1CAF29A8}" type="sibTrans" cxnId="{E59938F2-8FA0-4077-9F2A-F962B3A2280B}">
      <dgm:prSet/>
      <dgm:spPr/>
      <dgm:t>
        <a:bodyPr/>
        <a:lstStyle/>
        <a:p>
          <a:endParaRPr lang="en-US"/>
        </a:p>
      </dgm:t>
    </dgm:pt>
    <dgm:pt modelId="{D7E655F8-1630-49B9-B695-324402CD892E}">
      <dgm:prSet/>
      <dgm:spPr/>
      <dgm:t>
        <a:bodyPr/>
        <a:lstStyle/>
        <a:p>
          <a:r>
            <a:rPr lang="en-US"/>
            <a:t>Optimized font, sounds, and color scheme</a:t>
          </a:r>
        </a:p>
      </dgm:t>
    </dgm:pt>
    <dgm:pt modelId="{8335AD45-5E50-47BE-9EB7-C93474AAA957}" type="parTrans" cxnId="{8EBAEBDE-6C5B-4A73-89C0-F022818A7997}">
      <dgm:prSet/>
      <dgm:spPr/>
    </dgm:pt>
    <dgm:pt modelId="{222DB7B5-5B14-4409-8455-623A922F3B33}" type="sibTrans" cxnId="{8EBAEBDE-6C5B-4A73-89C0-F022818A7997}">
      <dgm:prSet/>
      <dgm:spPr/>
    </dgm:pt>
    <dgm:pt modelId="{E5070723-15EE-4C34-8BD2-6B68E914E84C}">
      <dgm:prSet/>
      <dgm:spPr/>
      <dgm:t>
        <a:bodyPr/>
        <a:lstStyle/>
        <a:p>
          <a:r>
            <a:rPr lang="en-US"/>
            <a:t>Prescriptions are kept discrete</a:t>
          </a:r>
        </a:p>
      </dgm:t>
    </dgm:pt>
    <dgm:pt modelId="{796803C9-231F-4AF5-92BB-654E91E1472C}" type="parTrans" cxnId="{7605BFBB-84E2-442C-AF47-48290BB5C38C}">
      <dgm:prSet/>
      <dgm:spPr/>
    </dgm:pt>
    <dgm:pt modelId="{C974C49C-C661-4805-A139-F665D0578043}" type="sibTrans" cxnId="{7605BFBB-84E2-442C-AF47-48290BB5C38C}">
      <dgm:prSet/>
      <dgm:spPr/>
    </dgm:pt>
    <dgm:pt modelId="{5A6D163C-0ADB-4E05-A48C-1FE1E5F4843E}" type="pres">
      <dgm:prSet presAssocID="{D406F3BF-F28B-4853-8F2F-839081F086B3}" presName="linear" presStyleCnt="0">
        <dgm:presLayoutVars>
          <dgm:dir/>
          <dgm:animLvl val="lvl"/>
          <dgm:resizeHandles val="exact"/>
        </dgm:presLayoutVars>
      </dgm:prSet>
      <dgm:spPr/>
    </dgm:pt>
    <dgm:pt modelId="{59486B70-45A8-4480-BED5-34C6EB7604D0}" type="pres">
      <dgm:prSet presAssocID="{EF8B388D-176B-43EB-8F38-36964BB800A8}" presName="parentLin" presStyleCnt="0"/>
      <dgm:spPr/>
    </dgm:pt>
    <dgm:pt modelId="{25421867-0279-41D8-BF07-FE779C5B5AA4}" type="pres">
      <dgm:prSet presAssocID="{EF8B388D-176B-43EB-8F38-36964BB800A8}" presName="parentLeftMargin" presStyleLbl="node1" presStyleIdx="0" presStyleCnt="3"/>
      <dgm:spPr/>
    </dgm:pt>
    <dgm:pt modelId="{7A99555E-D5E4-4AA1-B4C7-E1D268CA4805}" type="pres">
      <dgm:prSet presAssocID="{EF8B388D-176B-43EB-8F38-36964BB800A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D9C99CD-0DB6-424A-B9FD-D22CEF7BF389}" type="pres">
      <dgm:prSet presAssocID="{EF8B388D-176B-43EB-8F38-36964BB800A8}" presName="negativeSpace" presStyleCnt="0"/>
      <dgm:spPr/>
    </dgm:pt>
    <dgm:pt modelId="{BD543ECC-C8CA-40E6-BD34-415EFEEEC24A}" type="pres">
      <dgm:prSet presAssocID="{EF8B388D-176B-43EB-8F38-36964BB800A8}" presName="childText" presStyleLbl="conFgAcc1" presStyleIdx="0" presStyleCnt="3">
        <dgm:presLayoutVars>
          <dgm:bulletEnabled val="1"/>
        </dgm:presLayoutVars>
      </dgm:prSet>
      <dgm:spPr/>
    </dgm:pt>
    <dgm:pt modelId="{E7D1ED3B-8554-4F9E-8568-E73FEF83E792}" type="pres">
      <dgm:prSet presAssocID="{87BF31FF-836F-4268-A020-F922536FA723}" presName="spaceBetweenRectangles" presStyleCnt="0"/>
      <dgm:spPr/>
    </dgm:pt>
    <dgm:pt modelId="{F7AA1DA0-6C81-4D8D-8AB3-76ACFD1F0A9D}" type="pres">
      <dgm:prSet presAssocID="{529D9398-A906-42FF-9B4B-FFD42DC38937}" presName="parentLin" presStyleCnt="0"/>
      <dgm:spPr/>
    </dgm:pt>
    <dgm:pt modelId="{92949CE6-9DA7-45B0-BBF1-8898DC37D5A3}" type="pres">
      <dgm:prSet presAssocID="{529D9398-A906-42FF-9B4B-FFD42DC38937}" presName="parentLeftMargin" presStyleLbl="node1" presStyleIdx="0" presStyleCnt="3"/>
      <dgm:spPr/>
    </dgm:pt>
    <dgm:pt modelId="{3D84AD93-5A20-408D-8289-3C89F14DE78B}" type="pres">
      <dgm:prSet presAssocID="{529D9398-A906-42FF-9B4B-FFD42DC3893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01CFF01-78FB-4018-8C45-1485CA29DB5A}" type="pres">
      <dgm:prSet presAssocID="{529D9398-A906-42FF-9B4B-FFD42DC38937}" presName="negativeSpace" presStyleCnt="0"/>
      <dgm:spPr/>
    </dgm:pt>
    <dgm:pt modelId="{B5E6D35F-E66D-4845-A8C8-C668BE32E740}" type="pres">
      <dgm:prSet presAssocID="{529D9398-A906-42FF-9B4B-FFD42DC38937}" presName="childText" presStyleLbl="conFgAcc1" presStyleIdx="1" presStyleCnt="3">
        <dgm:presLayoutVars>
          <dgm:bulletEnabled val="1"/>
        </dgm:presLayoutVars>
      </dgm:prSet>
      <dgm:spPr/>
    </dgm:pt>
    <dgm:pt modelId="{72CBA5CA-DC15-4F94-A6D0-53DA7CDA2A9C}" type="pres">
      <dgm:prSet presAssocID="{92CCEA30-6FE7-45B6-83C6-9F99EFB33372}" presName="spaceBetweenRectangles" presStyleCnt="0"/>
      <dgm:spPr/>
    </dgm:pt>
    <dgm:pt modelId="{1A559E1F-F627-4E6A-AF96-9881C056AA7D}" type="pres">
      <dgm:prSet presAssocID="{FFF5672A-F6D6-4A21-A909-610F56D45AB3}" presName="parentLin" presStyleCnt="0"/>
      <dgm:spPr/>
    </dgm:pt>
    <dgm:pt modelId="{41F2A35E-10E3-48A2-91BC-B87B59C5B90E}" type="pres">
      <dgm:prSet presAssocID="{FFF5672A-F6D6-4A21-A909-610F56D45AB3}" presName="parentLeftMargin" presStyleLbl="node1" presStyleIdx="1" presStyleCnt="3"/>
      <dgm:spPr/>
    </dgm:pt>
    <dgm:pt modelId="{472E7EB2-F705-4CDB-874C-FEA9D5026EC6}" type="pres">
      <dgm:prSet presAssocID="{FFF5672A-F6D6-4A21-A909-610F56D45AB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84A1FFA-D95E-4C27-AA25-E7482BB1E425}" type="pres">
      <dgm:prSet presAssocID="{FFF5672A-F6D6-4A21-A909-610F56D45AB3}" presName="negativeSpace" presStyleCnt="0"/>
      <dgm:spPr/>
    </dgm:pt>
    <dgm:pt modelId="{51D82331-79FC-42B0-8591-3AC2A5D311A8}" type="pres">
      <dgm:prSet presAssocID="{FFF5672A-F6D6-4A21-A909-610F56D45AB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242E719-89BB-4632-99F2-79D7D7738943}" srcId="{EF8B388D-176B-43EB-8F38-36964BB800A8}" destId="{AB1B3467-A6AD-43CF-A106-954D2ABD59AD}" srcOrd="0" destOrd="0" parTransId="{CE0C4609-B134-4AA9-A671-FDE2FA11B162}" sibTransId="{C2912F75-4AED-4214-839C-F38AA9CD8ED4}"/>
    <dgm:cxn modelId="{90C64B22-DEBA-4729-9662-DF7125C65965}" type="presOf" srcId="{FFF5672A-F6D6-4A21-A909-610F56D45AB3}" destId="{41F2A35E-10E3-48A2-91BC-B87B59C5B90E}" srcOrd="0" destOrd="0" presId="urn:microsoft.com/office/officeart/2005/8/layout/list1"/>
    <dgm:cxn modelId="{A3857329-9321-4571-933D-CEF7A7651100}" srcId="{D406F3BF-F28B-4853-8F2F-839081F086B3}" destId="{529D9398-A906-42FF-9B4B-FFD42DC38937}" srcOrd="1" destOrd="0" parTransId="{39911CB6-CA5C-4228-A6BD-AFC02447463F}" sibTransId="{92CCEA30-6FE7-45B6-83C6-9F99EFB33372}"/>
    <dgm:cxn modelId="{9260B92F-7E75-4D86-96F0-21498247DE6D}" type="presOf" srcId="{D406F3BF-F28B-4853-8F2F-839081F086B3}" destId="{5A6D163C-0ADB-4E05-A48C-1FE1E5F4843E}" srcOrd="0" destOrd="0" presId="urn:microsoft.com/office/officeart/2005/8/layout/list1"/>
    <dgm:cxn modelId="{2D189538-0634-4F0B-BFBA-B0895C5F25F9}" type="presOf" srcId="{FFF5672A-F6D6-4A21-A909-610F56D45AB3}" destId="{472E7EB2-F705-4CDB-874C-FEA9D5026EC6}" srcOrd="1" destOrd="0" presId="urn:microsoft.com/office/officeart/2005/8/layout/list1"/>
    <dgm:cxn modelId="{00BAD063-72F8-4768-AF77-AF9F65A981C0}" type="presOf" srcId="{E5070723-15EE-4C34-8BD2-6B68E914E84C}" destId="{BD543ECC-C8CA-40E6-BD34-415EFEEEC24A}" srcOrd="0" destOrd="1" presId="urn:microsoft.com/office/officeart/2005/8/layout/list1"/>
    <dgm:cxn modelId="{D9AA0765-865B-4D9A-8576-90595296E214}" type="presOf" srcId="{AB1B3467-A6AD-43CF-A106-954D2ABD59AD}" destId="{BD543ECC-C8CA-40E6-BD34-415EFEEEC24A}" srcOrd="0" destOrd="0" presId="urn:microsoft.com/office/officeart/2005/8/layout/list1"/>
    <dgm:cxn modelId="{4FE17873-9158-4415-B5C4-FA12F1BB4F8B}" srcId="{D406F3BF-F28B-4853-8F2F-839081F086B3}" destId="{EF8B388D-176B-43EB-8F38-36964BB800A8}" srcOrd="0" destOrd="0" parTransId="{B07E9942-9CFA-486E-88A3-2A4B01064869}" sibTransId="{87BF31FF-836F-4268-A020-F922536FA723}"/>
    <dgm:cxn modelId="{2618217A-898A-4D40-B0D7-D95E5E29BD4D}" type="presOf" srcId="{54FF7260-ADE3-4506-B131-7628A97AC8AA}" destId="{51D82331-79FC-42B0-8591-3AC2A5D311A8}" srcOrd="0" destOrd="0" presId="urn:microsoft.com/office/officeart/2005/8/layout/list1"/>
    <dgm:cxn modelId="{CE64B35A-7617-42E4-8762-778A1B8A9F6D}" type="presOf" srcId="{EF8B388D-176B-43EB-8F38-36964BB800A8}" destId="{25421867-0279-41D8-BF07-FE779C5B5AA4}" srcOrd="0" destOrd="0" presId="urn:microsoft.com/office/officeart/2005/8/layout/list1"/>
    <dgm:cxn modelId="{6458ED7E-0EED-4858-931D-F08C142B8F4C}" type="presOf" srcId="{926C1912-6FDC-4744-B25C-4C61A9F4DBCD}" destId="{51D82331-79FC-42B0-8591-3AC2A5D311A8}" srcOrd="0" destOrd="1" presId="urn:microsoft.com/office/officeart/2005/8/layout/list1"/>
    <dgm:cxn modelId="{7605BFBB-84E2-442C-AF47-48290BB5C38C}" srcId="{EF8B388D-176B-43EB-8F38-36964BB800A8}" destId="{E5070723-15EE-4C34-8BD2-6B68E914E84C}" srcOrd="1" destOrd="0" parTransId="{796803C9-231F-4AF5-92BB-654E91E1472C}" sibTransId="{C974C49C-C661-4805-A139-F665D0578043}"/>
    <dgm:cxn modelId="{E3BE55BE-881C-4B44-B93A-B97F0ACB621C}" srcId="{FFF5672A-F6D6-4A21-A909-610F56D45AB3}" destId="{54FF7260-ADE3-4506-B131-7628A97AC8AA}" srcOrd="0" destOrd="0" parTransId="{550C34FF-0867-4E75-B0D5-6D9CD192EDCC}" sibTransId="{DEA3D89B-F219-4A34-9A67-593ED2B03B82}"/>
    <dgm:cxn modelId="{4E2357DA-3115-48EA-8D7A-6EA893A6A75C}" type="presOf" srcId="{D7E655F8-1630-49B9-B695-324402CD892E}" destId="{B5E6D35F-E66D-4845-A8C8-C668BE32E740}" srcOrd="0" destOrd="0" presId="urn:microsoft.com/office/officeart/2005/8/layout/list1"/>
    <dgm:cxn modelId="{8EBAEBDE-6C5B-4A73-89C0-F022818A7997}" srcId="{529D9398-A906-42FF-9B4B-FFD42DC38937}" destId="{D7E655F8-1630-49B9-B695-324402CD892E}" srcOrd="0" destOrd="0" parTransId="{8335AD45-5E50-47BE-9EB7-C93474AAA957}" sibTransId="{222DB7B5-5B14-4409-8455-623A922F3B33}"/>
    <dgm:cxn modelId="{F50E03DF-E994-4A3D-8BE7-232800E16E8C}" type="presOf" srcId="{529D9398-A906-42FF-9B4B-FFD42DC38937}" destId="{3D84AD93-5A20-408D-8289-3C89F14DE78B}" srcOrd="1" destOrd="0" presId="urn:microsoft.com/office/officeart/2005/8/layout/list1"/>
    <dgm:cxn modelId="{9D92A2E9-AA36-4537-9730-123EF89A8AD4}" srcId="{D406F3BF-F28B-4853-8F2F-839081F086B3}" destId="{FFF5672A-F6D6-4A21-A909-610F56D45AB3}" srcOrd="2" destOrd="0" parTransId="{1D75BB14-065B-46BE-BEBC-1A0AE0AA195D}" sibTransId="{ACE9E293-8051-4420-B3EF-472129A03D75}"/>
    <dgm:cxn modelId="{E59938F2-8FA0-4077-9F2A-F962B3A2280B}" srcId="{FFF5672A-F6D6-4A21-A909-610F56D45AB3}" destId="{926C1912-6FDC-4744-B25C-4C61A9F4DBCD}" srcOrd="1" destOrd="0" parTransId="{90794455-74AE-4AC8-9F91-DFF7CBA05DF2}" sibTransId="{AFEB6CB5-51AB-4EDF-8286-70BD1CAF29A8}"/>
    <dgm:cxn modelId="{6CD3AEF7-5DBB-481B-9EDF-42AD40605DE3}" type="presOf" srcId="{EF8B388D-176B-43EB-8F38-36964BB800A8}" destId="{7A99555E-D5E4-4AA1-B4C7-E1D268CA4805}" srcOrd="1" destOrd="0" presId="urn:microsoft.com/office/officeart/2005/8/layout/list1"/>
    <dgm:cxn modelId="{3BCAEFFA-9C40-4294-B9DA-DC9B01CE7881}" type="presOf" srcId="{529D9398-A906-42FF-9B4B-FFD42DC38937}" destId="{92949CE6-9DA7-45B0-BBF1-8898DC37D5A3}" srcOrd="0" destOrd="0" presId="urn:microsoft.com/office/officeart/2005/8/layout/list1"/>
    <dgm:cxn modelId="{0F4BF33B-EEA1-4E14-BFD1-DC68ADAA7C05}" type="presParOf" srcId="{5A6D163C-0ADB-4E05-A48C-1FE1E5F4843E}" destId="{59486B70-45A8-4480-BED5-34C6EB7604D0}" srcOrd="0" destOrd="0" presId="urn:microsoft.com/office/officeart/2005/8/layout/list1"/>
    <dgm:cxn modelId="{26AC090B-05AE-4E5F-9C4F-5FE14B1D5C51}" type="presParOf" srcId="{59486B70-45A8-4480-BED5-34C6EB7604D0}" destId="{25421867-0279-41D8-BF07-FE779C5B5AA4}" srcOrd="0" destOrd="0" presId="urn:microsoft.com/office/officeart/2005/8/layout/list1"/>
    <dgm:cxn modelId="{B3E27967-123D-4AFD-A679-94D45A252664}" type="presParOf" srcId="{59486B70-45A8-4480-BED5-34C6EB7604D0}" destId="{7A99555E-D5E4-4AA1-B4C7-E1D268CA4805}" srcOrd="1" destOrd="0" presId="urn:microsoft.com/office/officeart/2005/8/layout/list1"/>
    <dgm:cxn modelId="{946AFF7C-B4A1-4BB3-9666-7E1457A6E12F}" type="presParOf" srcId="{5A6D163C-0ADB-4E05-A48C-1FE1E5F4843E}" destId="{AD9C99CD-0DB6-424A-B9FD-D22CEF7BF389}" srcOrd="1" destOrd="0" presId="urn:microsoft.com/office/officeart/2005/8/layout/list1"/>
    <dgm:cxn modelId="{0F8D46AF-A821-4934-A315-E35FF61378B9}" type="presParOf" srcId="{5A6D163C-0ADB-4E05-A48C-1FE1E5F4843E}" destId="{BD543ECC-C8CA-40E6-BD34-415EFEEEC24A}" srcOrd="2" destOrd="0" presId="urn:microsoft.com/office/officeart/2005/8/layout/list1"/>
    <dgm:cxn modelId="{EC6A9492-91CB-498A-8520-6F81CDF90739}" type="presParOf" srcId="{5A6D163C-0ADB-4E05-A48C-1FE1E5F4843E}" destId="{E7D1ED3B-8554-4F9E-8568-E73FEF83E792}" srcOrd="3" destOrd="0" presId="urn:microsoft.com/office/officeart/2005/8/layout/list1"/>
    <dgm:cxn modelId="{337B11EF-A549-4170-9FC4-4792805780EA}" type="presParOf" srcId="{5A6D163C-0ADB-4E05-A48C-1FE1E5F4843E}" destId="{F7AA1DA0-6C81-4D8D-8AB3-76ACFD1F0A9D}" srcOrd="4" destOrd="0" presId="urn:microsoft.com/office/officeart/2005/8/layout/list1"/>
    <dgm:cxn modelId="{753ED779-4663-4570-87DF-FF44A924E4F3}" type="presParOf" srcId="{F7AA1DA0-6C81-4D8D-8AB3-76ACFD1F0A9D}" destId="{92949CE6-9DA7-45B0-BBF1-8898DC37D5A3}" srcOrd="0" destOrd="0" presId="urn:microsoft.com/office/officeart/2005/8/layout/list1"/>
    <dgm:cxn modelId="{206FAAEC-9ADC-49A9-9F0F-40A93CBB998E}" type="presParOf" srcId="{F7AA1DA0-6C81-4D8D-8AB3-76ACFD1F0A9D}" destId="{3D84AD93-5A20-408D-8289-3C89F14DE78B}" srcOrd="1" destOrd="0" presId="urn:microsoft.com/office/officeart/2005/8/layout/list1"/>
    <dgm:cxn modelId="{3E4AEC1F-C8AF-41C2-B2FD-227A1FFD5A70}" type="presParOf" srcId="{5A6D163C-0ADB-4E05-A48C-1FE1E5F4843E}" destId="{C01CFF01-78FB-4018-8C45-1485CA29DB5A}" srcOrd="5" destOrd="0" presId="urn:microsoft.com/office/officeart/2005/8/layout/list1"/>
    <dgm:cxn modelId="{7960A5F8-464D-4F00-8ACB-0CA32682D65C}" type="presParOf" srcId="{5A6D163C-0ADB-4E05-A48C-1FE1E5F4843E}" destId="{B5E6D35F-E66D-4845-A8C8-C668BE32E740}" srcOrd="6" destOrd="0" presId="urn:microsoft.com/office/officeart/2005/8/layout/list1"/>
    <dgm:cxn modelId="{A6FACFCE-11E7-44ED-925A-123DA9573DED}" type="presParOf" srcId="{5A6D163C-0ADB-4E05-A48C-1FE1E5F4843E}" destId="{72CBA5CA-DC15-4F94-A6D0-53DA7CDA2A9C}" srcOrd="7" destOrd="0" presId="urn:microsoft.com/office/officeart/2005/8/layout/list1"/>
    <dgm:cxn modelId="{AC124709-13D9-49E2-B702-68FEA6C1B4CA}" type="presParOf" srcId="{5A6D163C-0ADB-4E05-A48C-1FE1E5F4843E}" destId="{1A559E1F-F627-4E6A-AF96-9881C056AA7D}" srcOrd="8" destOrd="0" presId="urn:microsoft.com/office/officeart/2005/8/layout/list1"/>
    <dgm:cxn modelId="{0715B468-6108-4B90-BE7E-E9EB45D0D6C2}" type="presParOf" srcId="{1A559E1F-F627-4E6A-AF96-9881C056AA7D}" destId="{41F2A35E-10E3-48A2-91BC-B87B59C5B90E}" srcOrd="0" destOrd="0" presId="urn:microsoft.com/office/officeart/2005/8/layout/list1"/>
    <dgm:cxn modelId="{65B20B35-DA41-4F8D-8D17-DCEC9F2CF06D}" type="presParOf" srcId="{1A559E1F-F627-4E6A-AF96-9881C056AA7D}" destId="{472E7EB2-F705-4CDB-874C-FEA9D5026EC6}" srcOrd="1" destOrd="0" presId="urn:microsoft.com/office/officeart/2005/8/layout/list1"/>
    <dgm:cxn modelId="{64A740E1-9A49-489B-957B-332EDE91619A}" type="presParOf" srcId="{5A6D163C-0ADB-4E05-A48C-1FE1E5F4843E}" destId="{984A1FFA-D95E-4C27-AA25-E7482BB1E425}" srcOrd="9" destOrd="0" presId="urn:microsoft.com/office/officeart/2005/8/layout/list1"/>
    <dgm:cxn modelId="{F2AD6E8E-8BD4-408E-94F4-4E44FED4A588}" type="presParOf" srcId="{5A6D163C-0ADB-4E05-A48C-1FE1E5F4843E}" destId="{51D82331-79FC-42B0-8591-3AC2A5D311A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967A08-A735-4238-96C4-9682D48298BE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5F130F6-B848-4678-825C-A4D9CE205B28}">
      <dgm:prSet/>
      <dgm:spPr/>
      <dgm:t>
        <a:bodyPr/>
        <a:lstStyle/>
        <a:p>
          <a:pPr>
            <a:defRPr cap="all"/>
          </a:pPr>
          <a:r>
            <a:rPr lang="en-US" cap="none" baseline="0"/>
            <a:t>Patient saving alerts</a:t>
          </a:r>
        </a:p>
      </dgm:t>
    </dgm:pt>
    <dgm:pt modelId="{F9A967DC-330E-482A-8571-8B5C9A45FABA}" type="parTrans" cxnId="{AE87D739-D169-4396-85BC-294CEED488EB}">
      <dgm:prSet/>
      <dgm:spPr/>
      <dgm:t>
        <a:bodyPr/>
        <a:lstStyle/>
        <a:p>
          <a:endParaRPr lang="en-US"/>
        </a:p>
      </dgm:t>
    </dgm:pt>
    <dgm:pt modelId="{1CB789CB-608B-4451-8FD7-2C41B8D638A9}" type="sibTrans" cxnId="{AE87D739-D169-4396-85BC-294CEED488EB}">
      <dgm:prSet/>
      <dgm:spPr/>
      <dgm:t>
        <a:bodyPr/>
        <a:lstStyle/>
        <a:p>
          <a:endParaRPr lang="en-US"/>
        </a:p>
      </dgm:t>
    </dgm:pt>
    <dgm:pt modelId="{AADD1A57-6282-4DB2-8D34-90860D253320}">
      <dgm:prSet/>
      <dgm:spPr/>
      <dgm:t>
        <a:bodyPr/>
        <a:lstStyle/>
        <a:p>
          <a:pPr>
            <a:defRPr cap="all"/>
          </a:pPr>
          <a:r>
            <a:rPr lang="en-US" cap="none" baseline="0"/>
            <a:t>Peace of mind for family members</a:t>
          </a:r>
        </a:p>
      </dgm:t>
    </dgm:pt>
    <dgm:pt modelId="{0B861DA3-08DE-486D-818C-7E675F501A9D}" type="parTrans" cxnId="{B98B000E-1FB3-49AF-B876-98CA9C8FAADF}">
      <dgm:prSet/>
      <dgm:spPr/>
      <dgm:t>
        <a:bodyPr/>
        <a:lstStyle/>
        <a:p>
          <a:endParaRPr lang="en-US"/>
        </a:p>
      </dgm:t>
    </dgm:pt>
    <dgm:pt modelId="{C009C155-87CE-4CE6-B9E7-0F0B500DBBE3}" type="sibTrans" cxnId="{B98B000E-1FB3-49AF-B876-98CA9C8FAADF}">
      <dgm:prSet/>
      <dgm:spPr/>
      <dgm:t>
        <a:bodyPr/>
        <a:lstStyle/>
        <a:p>
          <a:endParaRPr lang="en-US"/>
        </a:p>
      </dgm:t>
    </dgm:pt>
    <dgm:pt modelId="{1F9D49BA-ECBD-4870-A09F-196E712EC99A}">
      <dgm:prSet/>
      <dgm:spPr/>
      <dgm:t>
        <a:bodyPr/>
        <a:lstStyle/>
        <a:p>
          <a:pPr>
            <a:defRPr cap="all"/>
          </a:pPr>
          <a:r>
            <a:rPr lang="en-US" cap="none" baseline="0"/>
            <a:t>Emergency assistance from providers</a:t>
          </a:r>
        </a:p>
      </dgm:t>
    </dgm:pt>
    <dgm:pt modelId="{C8EE950E-D67D-469A-AE61-DA31C75B073F}" type="parTrans" cxnId="{FD4F7FEE-F5D0-4CF0-905B-487F8B0E9AAA}">
      <dgm:prSet/>
      <dgm:spPr/>
      <dgm:t>
        <a:bodyPr/>
        <a:lstStyle/>
        <a:p>
          <a:endParaRPr lang="en-US"/>
        </a:p>
      </dgm:t>
    </dgm:pt>
    <dgm:pt modelId="{CDC1324B-F2D0-424A-99AB-842EFA69E9B2}" type="sibTrans" cxnId="{FD4F7FEE-F5D0-4CF0-905B-487F8B0E9AAA}">
      <dgm:prSet/>
      <dgm:spPr/>
      <dgm:t>
        <a:bodyPr/>
        <a:lstStyle/>
        <a:p>
          <a:endParaRPr lang="en-US"/>
        </a:p>
      </dgm:t>
    </dgm:pt>
    <dgm:pt modelId="{E6DBAC0A-6B41-4028-80A2-46C59C978A19}">
      <dgm:prSet/>
      <dgm:spPr/>
      <dgm:t>
        <a:bodyPr/>
        <a:lstStyle/>
        <a:p>
          <a:pPr>
            <a:defRPr cap="all"/>
          </a:pPr>
          <a:r>
            <a:rPr lang="en-US" cap="none" baseline="0"/>
            <a:t>Community support </a:t>
          </a:r>
        </a:p>
      </dgm:t>
    </dgm:pt>
    <dgm:pt modelId="{50BF58D8-F5C2-4B8C-A81C-D02B754279D6}" type="parTrans" cxnId="{D1472A64-213A-4615-9181-B73C77002679}">
      <dgm:prSet/>
      <dgm:spPr/>
      <dgm:t>
        <a:bodyPr/>
        <a:lstStyle/>
        <a:p>
          <a:endParaRPr lang="en-US"/>
        </a:p>
      </dgm:t>
    </dgm:pt>
    <dgm:pt modelId="{34D1EDA8-3BA9-4A4C-ADDC-721FE904595D}" type="sibTrans" cxnId="{D1472A64-213A-4615-9181-B73C77002679}">
      <dgm:prSet/>
      <dgm:spPr/>
      <dgm:t>
        <a:bodyPr/>
        <a:lstStyle/>
        <a:p>
          <a:endParaRPr lang="en-US"/>
        </a:p>
      </dgm:t>
    </dgm:pt>
    <dgm:pt modelId="{918B5A3F-E8D7-4C5E-9B54-4D7F5BA8899C}" type="pres">
      <dgm:prSet presAssocID="{2B967A08-A735-4238-96C4-9682D48298BE}" presName="linear" presStyleCnt="0">
        <dgm:presLayoutVars>
          <dgm:dir/>
          <dgm:animLvl val="lvl"/>
          <dgm:resizeHandles val="exact"/>
        </dgm:presLayoutVars>
      </dgm:prSet>
      <dgm:spPr/>
    </dgm:pt>
    <dgm:pt modelId="{9AD427B4-5A34-45D0-B847-1AC9F7243B7B}" type="pres">
      <dgm:prSet presAssocID="{D5F130F6-B848-4678-825C-A4D9CE205B28}" presName="parentLin" presStyleCnt="0"/>
      <dgm:spPr/>
    </dgm:pt>
    <dgm:pt modelId="{29B132D8-9340-4875-A068-804E0B3AB510}" type="pres">
      <dgm:prSet presAssocID="{D5F130F6-B848-4678-825C-A4D9CE205B28}" presName="parentLeftMargin" presStyleLbl="node1" presStyleIdx="0" presStyleCnt="4"/>
      <dgm:spPr/>
    </dgm:pt>
    <dgm:pt modelId="{7D61ECE5-5888-4457-AE29-388C2B5ABA20}" type="pres">
      <dgm:prSet presAssocID="{D5F130F6-B848-4678-825C-A4D9CE205B2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A758D7F-5F94-4914-9C23-7C34DFB0F94D}" type="pres">
      <dgm:prSet presAssocID="{D5F130F6-B848-4678-825C-A4D9CE205B28}" presName="negativeSpace" presStyleCnt="0"/>
      <dgm:spPr/>
    </dgm:pt>
    <dgm:pt modelId="{AA712F69-1B94-4F79-989D-3B1E6D60CBF6}" type="pres">
      <dgm:prSet presAssocID="{D5F130F6-B848-4678-825C-A4D9CE205B28}" presName="childText" presStyleLbl="conFgAcc1" presStyleIdx="0" presStyleCnt="4">
        <dgm:presLayoutVars>
          <dgm:bulletEnabled val="1"/>
        </dgm:presLayoutVars>
      </dgm:prSet>
      <dgm:spPr/>
    </dgm:pt>
    <dgm:pt modelId="{B50D9546-79E8-43F7-ACCE-FC36AFD0FDF4}" type="pres">
      <dgm:prSet presAssocID="{1CB789CB-608B-4451-8FD7-2C41B8D638A9}" presName="spaceBetweenRectangles" presStyleCnt="0"/>
      <dgm:spPr/>
    </dgm:pt>
    <dgm:pt modelId="{72AD25D6-8A0A-45E8-8656-321EA6054683}" type="pres">
      <dgm:prSet presAssocID="{AADD1A57-6282-4DB2-8D34-90860D253320}" presName="parentLin" presStyleCnt="0"/>
      <dgm:spPr/>
    </dgm:pt>
    <dgm:pt modelId="{6D3A8489-76F1-4FCB-AE42-5A6B54EB9A0D}" type="pres">
      <dgm:prSet presAssocID="{AADD1A57-6282-4DB2-8D34-90860D253320}" presName="parentLeftMargin" presStyleLbl="node1" presStyleIdx="0" presStyleCnt="4"/>
      <dgm:spPr/>
    </dgm:pt>
    <dgm:pt modelId="{F1295D7A-1122-4C70-A382-F507676543A6}" type="pres">
      <dgm:prSet presAssocID="{AADD1A57-6282-4DB2-8D34-90860D25332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F617E58-5D09-471F-A073-EC886F952302}" type="pres">
      <dgm:prSet presAssocID="{AADD1A57-6282-4DB2-8D34-90860D253320}" presName="negativeSpace" presStyleCnt="0"/>
      <dgm:spPr/>
    </dgm:pt>
    <dgm:pt modelId="{466148A7-0C31-4895-ABEC-2FCF80D73ACC}" type="pres">
      <dgm:prSet presAssocID="{AADD1A57-6282-4DB2-8D34-90860D253320}" presName="childText" presStyleLbl="conFgAcc1" presStyleIdx="1" presStyleCnt="4">
        <dgm:presLayoutVars>
          <dgm:bulletEnabled val="1"/>
        </dgm:presLayoutVars>
      </dgm:prSet>
      <dgm:spPr/>
    </dgm:pt>
    <dgm:pt modelId="{D93778ED-6820-4C01-8168-0E5E96545C97}" type="pres">
      <dgm:prSet presAssocID="{C009C155-87CE-4CE6-B9E7-0F0B500DBBE3}" presName="spaceBetweenRectangles" presStyleCnt="0"/>
      <dgm:spPr/>
    </dgm:pt>
    <dgm:pt modelId="{389FF7A5-AC7E-40AB-91B5-F5915325DEAF}" type="pres">
      <dgm:prSet presAssocID="{1F9D49BA-ECBD-4870-A09F-196E712EC99A}" presName="parentLin" presStyleCnt="0"/>
      <dgm:spPr/>
    </dgm:pt>
    <dgm:pt modelId="{D2B20F22-54D4-40CC-BC15-8718B2368124}" type="pres">
      <dgm:prSet presAssocID="{1F9D49BA-ECBD-4870-A09F-196E712EC99A}" presName="parentLeftMargin" presStyleLbl="node1" presStyleIdx="1" presStyleCnt="4"/>
      <dgm:spPr/>
    </dgm:pt>
    <dgm:pt modelId="{5367BB72-859C-4027-A6B4-7B711AB7EA61}" type="pres">
      <dgm:prSet presAssocID="{1F9D49BA-ECBD-4870-A09F-196E712EC9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CD74BE5-B90B-4B69-A331-DB1B374049B9}" type="pres">
      <dgm:prSet presAssocID="{1F9D49BA-ECBD-4870-A09F-196E712EC99A}" presName="negativeSpace" presStyleCnt="0"/>
      <dgm:spPr/>
    </dgm:pt>
    <dgm:pt modelId="{55DC5CB6-C895-42A4-991A-A730627A42CA}" type="pres">
      <dgm:prSet presAssocID="{1F9D49BA-ECBD-4870-A09F-196E712EC99A}" presName="childText" presStyleLbl="conFgAcc1" presStyleIdx="2" presStyleCnt="4">
        <dgm:presLayoutVars>
          <dgm:bulletEnabled val="1"/>
        </dgm:presLayoutVars>
      </dgm:prSet>
      <dgm:spPr/>
    </dgm:pt>
    <dgm:pt modelId="{88C3FBAE-A078-474E-93F8-DDA1899C8382}" type="pres">
      <dgm:prSet presAssocID="{CDC1324B-F2D0-424A-99AB-842EFA69E9B2}" presName="spaceBetweenRectangles" presStyleCnt="0"/>
      <dgm:spPr/>
    </dgm:pt>
    <dgm:pt modelId="{9FAB6FEC-C01C-4278-9462-3E94FD5A44EA}" type="pres">
      <dgm:prSet presAssocID="{E6DBAC0A-6B41-4028-80A2-46C59C978A19}" presName="parentLin" presStyleCnt="0"/>
      <dgm:spPr/>
    </dgm:pt>
    <dgm:pt modelId="{8BFE0ACA-5AA6-47BF-8B70-5813374C50D1}" type="pres">
      <dgm:prSet presAssocID="{E6DBAC0A-6B41-4028-80A2-46C59C978A19}" presName="parentLeftMargin" presStyleLbl="node1" presStyleIdx="2" presStyleCnt="4"/>
      <dgm:spPr/>
    </dgm:pt>
    <dgm:pt modelId="{CDD5A759-DCE3-45CB-AB3A-550370132D27}" type="pres">
      <dgm:prSet presAssocID="{E6DBAC0A-6B41-4028-80A2-46C59C978A1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BE46370-343B-4BCC-932A-E1CC433A175C}" type="pres">
      <dgm:prSet presAssocID="{E6DBAC0A-6B41-4028-80A2-46C59C978A19}" presName="negativeSpace" presStyleCnt="0"/>
      <dgm:spPr/>
    </dgm:pt>
    <dgm:pt modelId="{CD944B9B-DC79-49F4-81D5-4953C9372811}" type="pres">
      <dgm:prSet presAssocID="{E6DBAC0A-6B41-4028-80A2-46C59C978A1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98B000E-1FB3-49AF-B876-98CA9C8FAADF}" srcId="{2B967A08-A735-4238-96C4-9682D48298BE}" destId="{AADD1A57-6282-4DB2-8D34-90860D253320}" srcOrd="1" destOrd="0" parTransId="{0B861DA3-08DE-486D-818C-7E675F501A9D}" sibTransId="{C009C155-87CE-4CE6-B9E7-0F0B500DBBE3}"/>
    <dgm:cxn modelId="{4B01A913-EE22-4D1A-91E0-91E15183E018}" type="presOf" srcId="{1F9D49BA-ECBD-4870-A09F-196E712EC99A}" destId="{D2B20F22-54D4-40CC-BC15-8718B2368124}" srcOrd="0" destOrd="0" presId="urn:microsoft.com/office/officeart/2005/8/layout/list1"/>
    <dgm:cxn modelId="{DE389C23-6DCB-43A5-83EE-0FF13D2A608F}" type="presOf" srcId="{2B967A08-A735-4238-96C4-9682D48298BE}" destId="{918B5A3F-E8D7-4C5E-9B54-4D7F5BA8899C}" srcOrd="0" destOrd="0" presId="urn:microsoft.com/office/officeart/2005/8/layout/list1"/>
    <dgm:cxn modelId="{D3F33C30-D482-4C90-AD7E-36E7DE0BFD9F}" type="presOf" srcId="{AADD1A57-6282-4DB2-8D34-90860D253320}" destId="{6D3A8489-76F1-4FCB-AE42-5A6B54EB9A0D}" srcOrd="0" destOrd="0" presId="urn:microsoft.com/office/officeart/2005/8/layout/list1"/>
    <dgm:cxn modelId="{31C22736-58D9-445D-80A1-F747E2E5C362}" type="presOf" srcId="{D5F130F6-B848-4678-825C-A4D9CE205B28}" destId="{29B132D8-9340-4875-A068-804E0B3AB510}" srcOrd="0" destOrd="0" presId="urn:microsoft.com/office/officeart/2005/8/layout/list1"/>
    <dgm:cxn modelId="{AE87D739-D169-4396-85BC-294CEED488EB}" srcId="{2B967A08-A735-4238-96C4-9682D48298BE}" destId="{D5F130F6-B848-4678-825C-A4D9CE205B28}" srcOrd="0" destOrd="0" parTransId="{F9A967DC-330E-482A-8571-8B5C9A45FABA}" sibTransId="{1CB789CB-608B-4451-8FD7-2C41B8D638A9}"/>
    <dgm:cxn modelId="{251B365B-C8F7-4364-8E07-3FF217D581AB}" type="presOf" srcId="{E6DBAC0A-6B41-4028-80A2-46C59C978A19}" destId="{CDD5A759-DCE3-45CB-AB3A-550370132D27}" srcOrd="1" destOrd="0" presId="urn:microsoft.com/office/officeart/2005/8/layout/list1"/>
    <dgm:cxn modelId="{D1472A64-213A-4615-9181-B73C77002679}" srcId="{2B967A08-A735-4238-96C4-9682D48298BE}" destId="{E6DBAC0A-6B41-4028-80A2-46C59C978A19}" srcOrd="3" destOrd="0" parTransId="{50BF58D8-F5C2-4B8C-A81C-D02B754279D6}" sibTransId="{34D1EDA8-3BA9-4A4C-ADDC-721FE904595D}"/>
    <dgm:cxn modelId="{9CE12277-F2A8-49C8-8609-B306FB3696EB}" type="presOf" srcId="{AADD1A57-6282-4DB2-8D34-90860D253320}" destId="{F1295D7A-1122-4C70-A382-F507676543A6}" srcOrd="1" destOrd="0" presId="urn:microsoft.com/office/officeart/2005/8/layout/list1"/>
    <dgm:cxn modelId="{E234F89B-E882-4552-B9D9-3E53CB35518D}" type="presOf" srcId="{D5F130F6-B848-4678-825C-A4D9CE205B28}" destId="{7D61ECE5-5888-4457-AE29-388C2B5ABA20}" srcOrd="1" destOrd="0" presId="urn:microsoft.com/office/officeart/2005/8/layout/list1"/>
    <dgm:cxn modelId="{344922A3-D5CA-4AE5-AC33-06A08B8C69F5}" type="presOf" srcId="{E6DBAC0A-6B41-4028-80A2-46C59C978A19}" destId="{8BFE0ACA-5AA6-47BF-8B70-5813374C50D1}" srcOrd="0" destOrd="0" presId="urn:microsoft.com/office/officeart/2005/8/layout/list1"/>
    <dgm:cxn modelId="{01B508BB-F14E-4784-B40E-AA530BCDCEAC}" type="presOf" srcId="{1F9D49BA-ECBD-4870-A09F-196E712EC99A}" destId="{5367BB72-859C-4027-A6B4-7B711AB7EA61}" srcOrd="1" destOrd="0" presId="urn:microsoft.com/office/officeart/2005/8/layout/list1"/>
    <dgm:cxn modelId="{FD4F7FEE-F5D0-4CF0-905B-487F8B0E9AAA}" srcId="{2B967A08-A735-4238-96C4-9682D48298BE}" destId="{1F9D49BA-ECBD-4870-A09F-196E712EC99A}" srcOrd="2" destOrd="0" parTransId="{C8EE950E-D67D-469A-AE61-DA31C75B073F}" sibTransId="{CDC1324B-F2D0-424A-99AB-842EFA69E9B2}"/>
    <dgm:cxn modelId="{DE386F96-A30A-4EE2-83E1-5F0DD099C00E}" type="presParOf" srcId="{918B5A3F-E8D7-4C5E-9B54-4D7F5BA8899C}" destId="{9AD427B4-5A34-45D0-B847-1AC9F7243B7B}" srcOrd="0" destOrd="0" presId="urn:microsoft.com/office/officeart/2005/8/layout/list1"/>
    <dgm:cxn modelId="{2E78CB06-D123-4481-883C-85933318C348}" type="presParOf" srcId="{9AD427B4-5A34-45D0-B847-1AC9F7243B7B}" destId="{29B132D8-9340-4875-A068-804E0B3AB510}" srcOrd="0" destOrd="0" presId="urn:microsoft.com/office/officeart/2005/8/layout/list1"/>
    <dgm:cxn modelId="{E3348237-2AEA-48C8-8735-B1AB64A1E7C7}" type="presParOf" srcId="{9AD427B4-5A34-45D0-B847-1AC9F7243B7B}" destId="{7D61ECE5-5888-4457-AE29-388C2B5ABA20}" srcOrd="1" destOrd="0" presId="urn:microsoft.com/office/officeart/2005/8/layout/list1"/>
    <dgm:cxn modelId="{6BEA35E2-B052-4D0C-987E-D5ECE02592EC}" type="presParOf" srcId="{918B5A3F-E8D7-4C5E-9B54-4D7F5BA8899C}" destId="{BA758D7F-5F94-4914-9C23-7C34DFB0F94D}" srcOrd="1" destOrd="0" presId="urn:microsoft.com/office/officeart/2005/8/layout/list1"/>
    <dgm:cxn modelId="{6593D6D5-9984-41DE-9814-BC7354736BF1}" type="presParOf" srcId="{918B5A3F-E8D7-4C5E-9B54-4D7F5BA8899C}" destId="{AA712F69-1B94-4F79-989D-3B1E6D60CBF6}" srcOrd="2" destOrd="0" presId="urn:microsoft.com/office/officeart/2005/8/layout/list1"/>
    <dgm:cxn modelId="{3DC19086-D79A-4BBF-94C1-D54BB8AD0EFA}" type="presParOf" srcId="{918B5A3F-E8D7-4C5E-9B54-4D7F5BA8899C}" destId="{B50D9546-79E8-43F7-ACCE-FC36AFD0FDF4}" srcOrd="3" destOrd="0" presId="urn:microsoft.com/office/officeart/2005/8/layout/list1"/>
    <dgm:cxn modelId="{53E414CA-E3A6-47F2-B2A3-7661F3A7B539}" type="presParOf" srcId="{918B5A3F-E8D7-4C5E-9B54-4D7F5BA8899C}" destId="{72AD25D6-8A0A-45E8-8656-321EA6054683}" srcOrd="4" destOrd="0" presId="urn:microsoft.com/office/officeart/2005/8/layout/list1"/>
    <dgm:cxn modelId="{C2A2FEC7-6154-420C-94EE-9CE41FA04F18}" type="presParOf" srcId="{72AD25D6-8A0A-45E8-8656-321EA6054683}" destId="{6D3A8489-76F1-4FCB-AE42-5A6B54EB9A0D}" srcOrd="0" destOrd="0" presId="urn:microsoft.com/office/officeart/2005/8/layout/list1"/>
    <dgm:cxn modelId="{3EF30211-3078-4970-85A3-9A6639EBA624}" type="presParOf" srcId="{72AD25D6-8A0A-45E8-8656-321EA6054683}" destId="{F1295D7A-1122-4C70-A382-F507676543A6}" srcOrd="1" destOrd="0" presId="urn:microsoft.com/office/officeart/2005/8/layout/list1"/>
    <dgm:cxn modelId="{EE908A1B-D680-4CF3-8CAD-6A84AE0A1781}" type="presParOf" srcId="{918B5A3F-E8D7-4C5E-9B54-4D7F5BA8899C}" destId="{3F617E58-5D09-471F-A073-EC886F952302}" srcOrd="5" destOrd="0" presId="urn:microsoft.com/office/officeart/2005/8/layout/list1"/>
    <dgm:cxn modelId="{843973B5-E188-4319-B8F3-96013F9E9234}" type="presParOf" srcId="{918B5A3F-E8D7-4C5E-9B54-4D7F5BA8899C}" destId="{466148A7-0C31-4895-ABEC-2FCF80D73ACC}" srcOrd="6" destOrd="0" presId="urn:microsoft.com/office/officeart/2005/8/layout/list1"/>
    <dgm:cxn modelId="{3298786B-EB26-4A13-8B1B-A75706879CA2}" type="presParOf" srcId="{918B5A3F-E8D7-4C5E-9B54-4D7F5BA8899C}" destId="{D93778ED-6820-4C01-8168-0E5E96545C97}" srcOrd="7" destOrd="0" presId="urn:microsoft.com/office/officeart/2005/8/layout/list1"/>
    <dgm:cxn modelId="{0876A425-D0D0-41AD-83D7-980ABCB26694}" type="presParOf" srcId="{918B5A3F-E8D7-4C5E-9B54-4D7F5BA8899C}" destId="{389FF7A5-AC7E-40AB-91B5-F5915325DEAF}" srcOrd="8" destOrd="0" presId="urn:microsoft.com/office/officeart/2005/8/layout/list1"/>
    <dgm:cxn modelId="{F04FFB42-FC4C-4376-9933-6DF602D6C865}" type="presParOf" srcId="{389FF7A5-AC7E-40AB-91B5-F5915325DEAF}" destId="{D2B20F22-54D4-40CC-BC15-8718B2368124}" srcOrd="0" destOrd="0" presId="urn:microsoft.com/office/officeart/2005/8/layout/list1"/>
    <dgm:cxn modelId="{085F937B-C91C-4AC0-9602-CE0BA7455477}" type="presParOf" srcId="{389FF7A5-AC7E-40AB-91B5-F5915325DEAF}" destId="{5367BB72-859C-4027-A6B4-7B711AB7EA61}" srcOrd="1" destOrd="0" presId="urn:microsoft.com/office/officeart/2005/8/layout/list1"/>
    <dgm:cxn modelId="{0A68876C-C73E-47B2-BBB5-C79A01377E75}" type="presParOf" srcId="{918B5A3F-E8D7-4C5E-9B54-4D7F5BA8899C}" destId="{1CD74BE5-B90B-4B69-A331-DB1B374049B9}" srcOrd="9" destOrd="0" presId="urn:microsoft.com/office/officeart/2005/8/layout/list1"/>
    <dgm:cxn modelId="{10FF7327-D054-4068-B7A0-FF5CF48A8066}" type="presParOf" srcId="{918B5A3F-E8D7-4C5E-9B54-4D7F5BA8899C}" destId="{55DC5CB6-C895-42A4-991A-A730627A42CA}" srcOrd="10" destOrd="0" presId="urn:microsoft.com/office/officeart/2005/8/layout/list1"/>
    <dgm:cxn modelId="{A2C63FE0-0AD2-4B29-9C06-A1721BBA66F8}" type="presParOf" srcId="{918B5A3F-E8D7-4C5E-9B54-4D7F5BA8899C}" destId="{88C3FBAE-A078-474E-93F8-DDA1899C8382}" srcOrd="11" destOrd="0" presId="urn:microsoft.com/office/officeart/2005/8/layout/list1"/>
    <dgm:cxn modelId="{C06740A7-5E48-4108-8A5E-E0807B188452}" type="presParOf" srcId="{918B5A3F-E8D7-4C5E-9B54-4D7F5BA8899C}" destId="{9FAB6FEC-C01C-4278-9462-3E94FD5A44EA}" srcOrd="12" destOrd="0" presId="urn:microsoft.com/office/officeart/2005/8/layout/list1"/>
    <dgm:cxn modelId="{4082B632-732A-4A43-90FD-CF1930B478DB}" type="presParOf" srcId="{9FAB6FEC-C01C-4278-9462-3E94FD5A44EA}" destId="{8BFE0ACA-5AA6-47BF-8B70-5813374C50D1}" srcOrd="0" destOrd="0" presId="urn:microsoft.com/office/officeart/2005/8/layout/list1"/>
    <dgm:cxn modelId="{8820B563-25E4-4371-849A-E01C5DB71812}" type="presParOf" srcId="{9FAB6FEC-C01C-4278-9462-3E94FD5A44EA}" destId="{CDD5A759-DCE3-45CB-AB3A-550370132D27}" srcOrd="1" destOrd="0" presId="urn:microsoft.com/office/officeart/2005/8/layout/list1"/>
    <dgm:cxn modelId="{031CC163-348F-418E-B335-5480CC06F03C}" type="presParOf" srcId="{918B5A3F-E8D7-4C5E-9B54-4D7F5BA8899C}" destId="{9BE46370-343B-4BCC-932A-E1CC433A175C}" srcOrd="13" destOrd="0" presId="urn:microsoft.com/office/officeart/2005/8/layout/list1"/>
    <dgm:cxn modelId="{44D1AF12-A308-4ED8-B737-8C70F976B85A}" type="presParOf" srcId="{918B5A3F-E8D7-4C5E-9B54-4D7F5BA8899C}" destId="{CD944B9B-DC79-49F4-81D5-4953C937281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1C4B72-4138-499F-8E19-C23FC5B419B8}" type="doc">
      <dgm:prSet loTypeId="urn:microsoft.com/office/officeart/2005/8/layout/process4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DB5C8B1-9E1E-41C1-855A-AEEDF3E915CE}">
      <dgm:prSet/>
      <dgm:spPr/>
      <dgm:t>
        <a:bodyPr/>
        <a:lstStyle/>
        <a:p>
          <a:r>
            <a:rPr lang="en-US"/>
            <a:t>13-month timeline</a:t>
          </a:r>
        </a:p>
      </dgm:t>
    </dgm:pt>
    <dgm:pt modelId="{C29509B1-B459-46EA-B2B6-95B003B9E78E}" type="parTrans" cxnId="{25CBF5D6-37B5-4F79-9D86-1DF002644CB0}">
      <dgm:prSet/>
      <dgm:spPr/>
      <dgm:t>
        <a:bodyPr/>
        <a:lstStyle/>
        <a:p>
          <a:endParaRPr lang="en-US"/>
        </a:p>
      </dgm:t>
    </dgm:pt>
    <dgm:pt modelId="{540BF644-041C-48EA-9FB6-202C5F94A64E}" type="sibTrans" cxnId="{25CBF5D6-37B5-4F79-9D86-1DF002644CB0}">
      <dgm:prSet/>
      <dgm:spPr/>
      <dgm:t>
        <a:bodyPr/>
        <a:lstStyle/>
        <a:p>
          <a:endParaRPr lang="en-US"/>
        </a:p>
      </dgm:t>
    </dgm:pt>
    <dgm:pt modelId="{C7C03575-22E9-45A9-AF10-F9DE21E8FF6F}">
      <dgm:prSet/>
      <dgm:spPr/>
      <dgm:t>
        <a:bodyPr/>
        <a:lstStyle/>
        <a:p>
          <a:r>
            <a:rPr lang="en-US"/>
            <a:t>4 three-month spirals</a:t>
          </a:r>
        </a:p>
      </dgm:t>
    </dgm:pt>
    <dgm:pt modelId="{C8F1ED93-83E5-455A-8995-225988D5758F}" type="parTrans" cxnId="{EC98F4AF-9A77-4530-8372-0856A54AB938}">
      <dgm:prSet/>
      <dgm:spPr/>
      <dgm:t>
        <a:bodyPr/>
        <a:lstStyle/>
        <a:p>
          <a:endParaRPr lang="en-US"/>
        </a:p>
      </dgm:t>
    </dgm:pt>
    <dgm:pt modelId="{84403AC9-0CE9-4EAE-A7DC-C79397C8AFE8}" type="sibTrans" cxnId="{EC98F4AF-9A77-4530-8372-0856A54AB938}">
      <dgm:prSet/>
      <dgm:spPr/>
      <dgm:t>
        <a:bodyPr/>
        <a:lstStyle/>
        <a:p>
          <a:endParaRPr lang="en-US"/>
        </a:p>
      </dgm:t>
    </dgm:pt>
    <dgm:pt modelId="{04AF50AA-22C7-4088-AB8F-F97FEE186754}">
      <dgm:prSet/>
      <dgm:spPr>
        <a:solidFill>
          <a:schemeClr val="accent4">
            <a:alpha val="90000"/>
          </a:schemeClr>
        </a:solidFill>
      </dgm:spPr>
      <dgm:t>
        <a:bodyPr/>
        <a:lstStyle/>
        <a:p>
          <a:r>
            <a:rPr lang="en-US"/>
            <a:t>Requirements Review and Preliminary Design </a:t>
          </a:r>
        </a:p>
      </dgm:t>
    </dgm:pt>
    <dgm:pt modelId="{8D39E9B7-DE25-4672-ACB6-822F2509F516}" type="parTrans" cxnId="{1236D2AD-3E1C-4E1C-B3CB-1459A0D0FADE}">
      <dgm:prSet/>
      <dgm:spPr/>
      <dgm:t>
        <a:bodyPr/>
        <a:lstStyle/>
        <a:p>
          <a:endParaRPr lang="en-US"/>
        </a:p>
      </dgm:t>
    </dgm:pt>
    <dgm:pt modelId="{2B6064B3-80F6-4117-9921-413F22827EA4}" type="sibTrans" cxnId="{1236D2AD-3E1C-4E1C-B3CB-1459A0D0FADE}">
      <dgm:prSet/>
      <dgm:spPr/>
      <dgm:t>
        <a:bodyPr/>
        <a:lstStyle/>
        <a:p>
          <a:endParaRPr lang="en-US"/>
        </a:p>
      </dgm:t>
    </dgm:pt>
    <dgm:pt modelId="{BE673DE8-9D25-4F18-AB88-2089DEB66D8A}">
      <dgm:prSet/>
      <dgm:spPr/>
      <dgm:t>
        <a:bodyPr/>
        <a:lstStyle/>
        <a:p>
          <a:r>
            <a:rPr lang="en-US"/>
            <a:t>Front-End</a:t>
          </a:r>
        </a:p>
      </dgm:t>
    </dgm:pt>
    <dgm:pt modelId="{E397B883-E15C-43FC-A766-5CCD949C0AD8}" type="parTrans" cxnId="{2A19EA10-B8F9-4E27-AA5C-855E9B3A669B}">
      <dgm:prSet/>
      <dgm:spPr/>
      <dgm:t>
        <a:bodyPr/>
        <a:lstStyle/>
        <a:p>
          <a:endParaRPr lang="en-US"/>
        </a:p>
      </dgm:t>
    </dgm:pt>
    <dgm:pt modelId="{1CE83A55-6B52-497E-A2F1-9BF44322B95C}" type="sibTrans" cxnId="{2A19EA10-B8F9-4E27-AA5C-855E9B3A669B}">
      <dgm:prSet/>
      <dgm:spPr/>
      <dgm:t>
        <a:bodyPr/>
        <a:lstStyle/>
        <a:p>
          <a:endParaRPr lang="en-US"/>
        </a:p>
      </dgm:t>
    </dgm:pt>
    <dgm:pt modelId="{F0CBD254-8CFF-4277-A32A-F7166BD9E366}">
      <dgm:prSet/>
      <dgm:spPr/>
      <dgm:t>
        <a:bodyPr/>
        <a:lstStyle/>
        <a:p>
          <a:r>
            <a:rPr lang="en-US"/>
            <a:t>Back-End</a:t>
          </a:r>
        </a:p>
      </dgm:t>
    </dgm:pt>
    <dgm:pt modelId="{7FC54CA8-267F-4466-9CD9-653067B70284}" type="parTrans" cxnId="{8B12BA6D-6DF3-4FF0-A7DA-48521AC5B707}">
      <dgm:prSet/>
      <dgm:spPr/>
      <dgm:t>
        <a:bodyPr/>
        <a:lstStyle/>
        <a:p>
          <a:endParaRPr lang="en-US"/>
        </a:p>
      </dgm:t>
    </dgm:pt>
    <dgm:pt modelId="{4617D3F7-839C-462D-8AE0-0FBE69823622}" type="sibTrans" cxnId="{8B12BA6D-6DF3-4FF0-A7DA-48521AC5B707}">
      <dgm:prSet/>
      <dgm:spPr/>
      <dgm:t>
        <a:bodyPr/>
        <a:lstStyle/>
        <a:p>
          <a:endParaRPr lang="en-US"/>
        </a:p>
      </dgm:t>
    </dgm:pt>
    <dgm:pt modelId="{502AE346-D23C-48C3-A72D-134D2460EBDC}">
      <dgm:prSet/>
      <dgm:spPr/>
      <dgm:t>
        <a:bodyPr/>
        <a:lstStyle/>
        <a:p>
          <a:r>
            <a:rPr lang="en-US"/>
            <a:t>Integration and changes</a:t>
          </a:r>
        </a:p>
      </dgm:t>
    </dgm:pt>
    <dgm:pt modelId="{5042EB7C-6A6E-421A-87CC-124E4CBE08E0}" type="parTrans" cxnId="{28B960B4-7402-4847-BDC8-08020DB51434}">
      <dgm:prSet/>
      <dgm:spPr/>
      <dgm:t>
        <a:bodyPr/>
        <a:lstStyle/>
        <a:p>
          <a:endParaRPr lang="en-US"/>
        </a:p>
      </dgm:t>
    </dgm:pt>
    <dgm:pt modelId="{84D71E90-81D2-447C-BF37-74E1233A0D78}" type="sibTrans" cxnId="{28B960B4-7402-4847-BDC8-08020DB51434}">
      <dgm:prSet/>
      <dgm:spPr/>
      <dgm:t>
        <a:bodyPr/>
        <a:lstStyle/>
        <a:p>
          <a:endParaRPr lang="en-US"/>
        </a:p>
      </dgm:t>
    </dgm:pt>
    <dgm:pt modelId="{CF6A4732-3DED-49E1-AF3B-FF0B67E71B9C}">
      <dgm:prSet/>
      <dgm:spPr/>
      <dgm:t>
        <a:bodyPr/>
        <a:lstStyle/>
        <a:p>
          <a:r>
            <a:rPr lang="en-US"/>
            <a:t>1 month deployment/testing</a:t>
          </a:r>
        </a:p>
      </dgm:t>
    </dgm:pt>
    <dgm:pt modelId="{901257B2-2619-41D9-8A8B-F15C7ADC5484}" type="parTrans" cxnId="{AA412422-9FA9-4C1C-877A-D9955DC22318}">
      <dgm:prSet/>
      <dgm:spPr/>
      <dgm:t>
        <a:bodyPr/>
        <a:lstStyle/>
        <a:p>
          <a:endParaRPr lang="en-US"/>
        </a:p>
      </dgm:t>
    </dgm:pt>
    <dgm:pt modelId="{F0BD0A12-4DD3-456B-BD3B-32BD994D8D9D}" type="sibTrans" cxnId="{AA412422-9FA9-4C1C-877A-D9955DC22318}">
      <dgm:prSet/>
      <dgm:spPr/>
      <dgm:t>
        <a:bodyPr/>
        <a:lstStyle/>
        <a:p>
          <a:endParaRPr lang="en-US"/>
        </a:p>
      </dgm:t>
    </dgm:pt>
    <dgm:pt modelId="{991DF135-030C-4707-AFB9-E86192D1F857}" type="pres">
      <dgm:prSet presAssocID="{901C4B72-4138-499F-8E19-C23FC5B419B8}" presName="Name0" presStyleCnt="0">
        <dgm:presLayoutVars>
          <dgm:dir/>
          <dgm:animLvl val="lvl"/>
          <dgm:resizeHandles val="exact"/>
        </dgm:presLayoutVars>
      </dgm:prSet>
      <dgm:spPr/>
    </dgm:pt>
    <dgm:pt modelId="{CC7DA619-7AA4-495D-8B78-FD913A279CDA}" type="pres">
      <dgm:prSet presAssocID="{CF6A4732-3DED-49E1-AF3B-FF0B67E71B9C}" presName="boxAndChildren" presStyleCnt="0"/>
      <dgm:spPr/>
    </dgm:pt>
    <dgm:pt modelId="{773D117C-88B7-4CCC-A313-39162021BE0B}" type="pres">
      <dgm:prSet presAssocID="{CF6A4732-3DED-49E1-AF3B-FF0B67E71B9C}" presName="parentTextBox" presStyleLbl="node1" presStyleIdx="0" presStyleCnt="3"/>
      <dgm:spPr/>
    </dgm:pt>
    <dgm:pt modelId="{FE020C11-34D2-4F37-82DC-6D3F6E58FDB2}" type="pres">
      <dgm:prSet presAssocID="{84403AC9-0CE9-4EAE-A7DC-C79397C8AFE8}" presName="sp" presStyleCnt="0"/>
      <dgm:spPr/>
    </dgm:pt>
    <dgm:pt modelId="{B716D7A0-7319-4519-8D7C-FF4DCE403483}" type="pres">
      <dgm:prSet presAssocID="{C7C03575-22E9-45A9-AF10-F9DE21E8FF6F}" presName="arrowAndChildren" presStyleCnt="0"/>
      <dgm:spPr/>
    </dgm:pt>
    <dgm:pt modelId="{10F3ECFD-1CF3-43DD-8075-0F450C871E49}" type="pres">
      <dgm:prSet presAssocID="{C7C03575-22E9-45A9-AF10-F9DE21E8FF6F}" presName="parentTextArrow" presStyleLbl="node1" presStyleIdx="0" presStyleCnt="3"/>
      <dgm:spPr/>
    </dgm:pt>
    <dgm:pt modelId="{F6CEC378-1EAA-45C5-85B3-5FBBD0F608DB}" type="pres">
      <dgm:prSet presAssocID="{C7C03575-22E9-45A9-AF10-F9DE21E8FF6F}" presName="arrow" presStyleLbl="node1" presStyleIdx="1" presStyleCnt="3"/>
      <dgm:spPr/>
    </dgm:pt>
    <dgm:pt modelId="{55226A3B-FB11-4884-A1A8-3D6AD069187A}" type="pres">
      <dgm:prSet presAssocID="{C7C03575-22E9-45A9-AF10-F9DE21E8FF6F}" presName="descendantArrow" presStyleCnt="0"/>
      <dgm:spPr/>
    </dgm:pt>
    <dgm:pt modelId="{D18B7706-9124-4E57-956B-13927DBC060B}" type="pres">
      <dgm:prSet presAssocID="{04AF50AA-22C7-4088-AB8F-F97FEE186754}" presName="childTextArrow" presStyleLbl="fgAccFollowNode1" presStyleIdx="0" presStyleCnt="4">
        <dgm:presLayoutVars>
          <dgm:bulletEnabled val="1"/>
        </dgm:presLayoutVars>
      </dgm:prSet>
      <dgm:spPr/>
    </dgm:pt>
    <dgm:pt modelId="{3032BB5D-9DD2-42C6-B55F-D14861710F13}" type="pres">
      <dgm:prSet presAssocID="{BE673DE8-9D25-4F18-AB88-2089DEB66D8A}" presName="childTextArrow" presStyleLbl="fgAccFollowNode1" presStyleIdx="1" presStyleCnt="4">
        <dgm:presLayoutVars>
          <dgm:bulletEnabled val="1"/>
        </dgm:presLayoutVars>
      </dgm:prSet>
      <dgm:spPr/>
    </dgm:pt>
    <dgm:pt modelId="{DDBC6D78-60A1-4B54-A247-0265919FA6BB}" type="pres">
      <dgm:prSet presAssocID="{F0CBD254-8CFF-4277-A32A-F7166BD9E366}" presName="childTextArrow" presStyleLbl="fgAccFollowNode1" presStyleIdx="2" presStyleCnt="4">
        <dgm:presLayoutVars>
          <dgm:bulletEnabled val="1"/>
        </dgm:presLayoutVars>
      </dgm:prSet>
      <dgm:spPr/>
    </dgm:pt>
    <dgm:pt modelId="{C9AF6B75-ABF6-4140-B120-CC9C48234C8B}" type="pres">
      <dgm:prSet presAssocID="{502AE346-D23C-48C3-A72D-134D2460EBDC}" presName="childTextArrow" presStyleLbl="fgAccFollowNode1" presStyleIdx="3" presStyleCnt="4">
        <dgm:presLayoutVars>
          <dgm:bulletEnabled val="1"/>
        </dgm:presLayoutVars>
      </dgm:prSet>
      <dgm:spPr/>
    </dgm:pt>
    <dgm:pt modelId="{AB545EBE-6716-4E08-AF4B-2718ACE9663D}" type="pres">
      <dgm:prSet presAssocID="{540BF644-041C-48EA-9FB6-202C5F94A64E}" presName="sp" presStyleCnt="0"/>
      <dgm:spPr/>
    </dgm:pt>
    <dgm:pt modelId="{B0E171E8-D476-4A96-AFDD-51699CC81B2C}" type="pres">
      <dgm:prSet presAssocID="{8DB5C8B1-9E1E-41C1-855A-AEEDF3E915CE}" presName="arrowAndChildren" presStyleCnt="0"/>
      <dgm:spPr/>
    </dgm:pt>
    <dgm:pt modelId="{E048ED58-EA75-4199-BB77-42EFC7175B84}" type="pres">
      <dgm:prSet presAssocID="{8DB5C8B1-9E1E-41C1-855A-AEEDF3E915CE}" presName="parentTextArrow" presStyleLbl="node1" presStyleIdx="2" presStyleCnt="3"/>
      <dgm:spPr/>
    </dgm:pt>
  </dgm:ptLst>
  <dgm:cxnLst>
    <dgm:cxn modelId="{2A19EA10-B8F9-4E27-AA5C-855E9B3A669B}" srcId="{C7C03575-22E9-45A9-AF10-F9DE21E8FF6F}" destId="{BE673DE8-9D25-4F18-AB88-2089DEB66D8A}" srcOrd="1" destOrd="0" parTransId="{E397B883-E15C-43FC-A766-5CCD949C0AD8}" sibTransId="{1CE83A55-6B52-497E-A2F1-9BF44322B95C}"/>
    <dgm:cxn modelId="{AA412422-9FA9-4C1C-877A-D9955DC22318}" srcId="{901C4B72-4138-499F-8E19-C23FC5B419B8}" destId="{CF6A4732-3DED-49E1-AF3B-FF0B67E71B9C}" srcOrd="2" destOrd="0" parTransId="{901257B2-2619-41D9-8A8B-F15C7ADC5484}" sibTransId="{F0BD0A12-4DD3-456B-BD3B-32BD994D8D9D}"/>
    <dgm:cxn modelId="{E78A4124-87C0-4CC5-BED5-71EE5464C5AE}" type="presOf" srcId="{F0CBD254-8CFF-4277-A32A-F7166BD9E366}" destId="{DDBC6D78-60A1-4B54-A247-0265919FA6BB}" srcOrd="0" destOrd="0" presId="urn:microsoft.com/office/officeart/2005/8/layout/process4"/>
    <dgm:cxn modelId="{9F201229-E696-4737-B810-22630D71567A}" type="presOf" srcId="{CF6A4732-3DED-49E1-AF3B-FF0B67E71B9C}" destId="{773D117C-88B7-4CCC-A313-39162021BE0B}" srcOrd="0" destOrd="0" presId="urn:microsoft.com/office/officeart/2005/8/layout/process4"/>
    <dgm:cxn modelId="{1F860E65-2728-4745-A3F6-4D8AB25BBEF9}" type="presOf" srcId="{BE673DE8-9D25-4F18-AB88-2089DEB66D8A}" destId="{3032BB5D-9DD2-42C6-B55F-D14861710F13}" srcOrd="0" destOrd="0" presId="urn:microsoft.com/office/officeart/2005/8/layout/process4"/>
    <dgm:cxn modelId="{8B12BA6D-6DF3-4FF0-A7DA-48521AC5B707}" srcId="{C7C03575-22E9-45A9-AF10-F9DE21E8FF6F}" destId="{F0CBD254-8CFF-4277-A32A-F7166BD9E366}" srcOrd="2" destOrd="0" parTransId="{7FC54CA8-267F-4466-9CD9-653067B70284}" sibTransId="{4617D3F7-839C-462D-8AE0-0FBE69823622}"/>
    <dgm:cxn modelId="{342A0770-7B71-438A-91DE-E7FD1BB29B98}" type="presOf" srcId="{C7C03575-22E9-45A9-AF10-F9DE21E8FF6F}" destId="{10F3ECFD-1CF3-43DD-8075-0F450C871E49}" srcOrd="0" destOrd="0" presId="urn:microsoft.com/office/officeart/2005/8/layout/process4"/>
    <dgm:cxn modelId="{AF425A9D-4DF3-47C4-8149-D072C35306C4}" type="presOf" srcId="{8DB5C8B1-9E1E-41C1-855A-AEEDF3E915CE}" destId="{E048ED58-EA75-4199-BB77-42EFC7175B84}" srcOrd="0" destOrd="0" presId="urn:microsoft.com/office/officeart/2005/8/layout/process4"/>
    <dgm:cxn modelId="{03D052A6-B7EA-4A93-8BF0-D6EDCB5CDBF2}" type="presOf" srcId="{901C4B72-4138-499F-8E19-C23FC5B419B8}" destId="{991DF135-030C-4707-AFB9-E86192D1F857}" srcOrd="0" destOrd="0" presId="urn:microsoft.com/office/officeart/2005/8/layout/process4"/>
    <dgm:cxn modelId="{7C22C2AA-A04D-4301-ADA2-4B3D2C8B2785}" type="presOf" srcId="{04AF50AA-22C7-4088-AB8F-F97FEE186754}" destId="{D18B7706-9124-4E57-956B-13927DBC060B}" srcOrd="0" destOrd="0" presId="urn:microsoft.com/office/officeart/2005/8/layout/process4"/>
    <dgm:cxn modelId="{1236D2AD-3E1C-4E1C-B3CB-1459A0D0FADE}" srcId="{C7C03575-22E9-45A9-AF10-F9DE21E8FF6F}" destId="{04AF50AA-22C7-4088-AB8F-F97FEE186754}" srcOrd="0" destOrd="0" parTransId="{8D39E9B7-DE25-4672-ACB6-822F2509F516}" sibTransId="{2B6064B3-80F6-4117-9921-413F22827EA4}"/>
    <dgm:cxn modelId="{EC98F4AF-9A77-4530-8372-0856A54AB938}" srcId="{901C4B72-4138-499F-8E19-C23FC5B419B8}" destId="{C7C03575-22E9-45A9-AF10-F9DE21E8FF6F}" srcOrd="1" destOrd="0" parTransId="{C8F1ED93-83E5-455A-8995-225988D5758F}" sibTransId="{84403AC9-0CE9-4EAE-A7DC-C79397C8AFE8}"/>
    <dgm:cxn modelId="{28B960B4-7402-4847-BDC8-08020DB51434}" srcId="{C7C03575-22E9-45A9-AF10-F9DE21E8FF6F}" destId="{502AE346-D23C-48C3-A72D-134D2460EBDC}" srcOrd="3" destOrd="0" parTransId="{5042EB7C-6A6E-421A-87CC-124E4CBE08E0}" sibTransId="{84D71E90-81D2-447C-BF37-74E1233A0D78}"/>
    <dgm:cxn modelId="{C56389CD-F810-4842-B56C-F52E24B15AFB}" type="presOf" srcId="{502AE346-D23C-48C3-A72D-134D2460EBDC}" destId="{C9AF6B75-ABF6-4140-B120-CC9C48234C8B}" srcOrd="0" destOrd="0" presId="urn:microsoft.com/office/officeart/2005/8/layout/process4"/>
    <dgm:cxn modelId="{DC1ADDD0-25EA-445F-8770-DC30AFF09921}" type="presOf" srcId="{C7C03575-22E9-45A9-AF10-F9DE21E8FF6F}" destId="{F6CEC378-1EAA-45C5-85B3-5FBBD0F608DB}" srcOrd="1" destOrd="0" presId="urn:microsoft.com/office/officeart/2005/8/layout/process4"/>
    <dgm:cxn modelId="{25CBF5D6-37B5-4F79-9D86-1DF002644CB0}" srcId="{901C4B72-4138-499F-8E19-C23FC5B419B8}" destId="{8DB5C8B1-9E1E-41C1-855A-AEEDF3E915CE}" srcOrd="0" destOrd="0" parTransId="{C29509B1-B459-46EA-B2B6-95B003B9E78E}" sibTransId="{540BF644-041C-48EA-9FB6-202C5F94A64E}"/>
    <dgm:cxn modelId="{3C377517-066F-4C1E-8F91-49803AAF45A6}" type="presParOf" srcId="{991DF135-030C-4707-AFB9-E86192D1F857}" destId="{CC7DA619-7AA4-495D-8B78-FD913A279CDA}" srcOrd="0" destOrd="0" presId="urn:microsoft.com/office/officeart/2005/8/layout/process4"/>
    <dgm:cxn modelId="{22928D2F-8D59-43A6-BA0A-FB76309ED861}" type="presParOf" srcId="{CC7DA619-7AA4-495D-8B78-FD913A279CDA}" destId="{773D117C-88B7-4CCC-A313-39162021BE0B}" srcOrd="0" destOrd="0" presId="urn:microsoft.com/office/officeart/2005/8/layout/process4"/>
    <dgm:cxn modelId="{16955699-0FB1-4FDB-B985-DD1FA096CED8}" type="presParOf" srcId="{991DF135-030C-4707-AFB9-E86192D1F857}" destId="{FE020C11-34D2-4F37-82DC-6D3F6E58FDB2}" srcOrd="1" destOrd="0" presId="urn:microsoft.com/office/officeart/2005/8/layout/process4"/>
    <dgm:cxn modelId="{6C556796-9491-4D7A-B5E2-BF7C697755ED}" type="presParOf" srcId="{991DF135-030C-4707-AFB9-E86192D1F857}" destId="{B716D7A0-7319-4519-8D7C-FF4DCE403483}" srcOrd="2" destOrd="0" presId="urn:microsoft.com/office/officeart/2005/8/layout/process4"/>
    <dgm:cxn modelId="{CB3FBDA2-1EF9-4735-8C69-E15CF05F042C}" type="presParOf" srcId="{B716D7A0-7319-4519-8D7C-FF4DCE403483}" destId="{10F3ECFD-1CF3-43DD-8075-0F450C871E49}" srcOrd="0" destOrd="0" presId="urn:microsoft.com/office/officeart/2005/8/layout/process4"/>
    <dgm:cxn modelId="{024BA6CD-7FB5-4392-A97F-D97314BD0170}" type="presParOf" srcId="{B716D7A0-7319-4519-8D7C-FF4DCE403483}" destId="{F6CEC378-1EAA-45C5-85B3-5FBBD0F608DB}" srcOrd="1" destOrd="0" presId="urn:microsoft.com/office/officeart/2005/8/layout/process4"/>
    <dgm:cxn modelId="{94783212-E51F-4FE1-A021-06EB3BEEADB6}" type="presParOf" srcId="{B716D7A0-7319-4519-8D7C-FF4DCE403483}" destId="{55226A3B-FB11-4884-A1A8-3D6AD069187A}" srcOrd="2" destOrd="0" presId="urn:microsoft.com/office/officeart/2005/8/layout/process4"/>
    <dgm:cxn modelId="{4C40C11F-9C12-4786-83DC-997A7707869E}" type="presParOf" srcId="{55226A3B-FB11-4884-A1A8-3D6AD069187A}" destId="{D18B7706-9124-4E57-956B-13927DBC060B}" srcOrd="0" destOrd="0" presId="urn:microsoft.com/office/officeart/2005/8/layout/process4"/>
    <dgm:cxn modelId="{30B29E52-7BC5-4BC3-B8FF-0E2D9AACE817}" type="presParOf" srcId="{55226A3B-FB11-4884-A1A8-3D6AD069187A}" destId="{3032BB5D-9DD2-42C6-B55F-D14861710F13}" srcOrd="1" destOrd="0" presId="urn:microsoft.com/office/officeart/2005/8/layout/process4"/>
    <dgm:cxn modelId="{96BDE641-5403-409A-817D-1E018637C0CE}" type="presParOf" srcId="{55226A3B-FB11-4884-A1A8-3D6AD069187A}" destId="{DDBC6D78-60A1-4B54-A247-0265919FA6BB}" srcOrd="2" destOrd="0" presId="urn:microsoft.com/office/officeart/2005/8/layout/process4"/>
    <dgm:cxn modelId="{042D9DDB-207D-4585-AF8E-C25FB6B4AFAD}" type="presParOf" srcId="{55226A3B-FB11-4884-A1A8-3D6AD069187A}" destId="{C9AF6B75-ABF6-4140-B120-CC9C48234C8B}" srcOrd="3" destOrd="0" presId="urn:microsoft.com/office/officeart/2005/8/layout/process4"/>
    <dgm:cxn modelId="{681154D1-8146-4E38-87A2-ABC03FA953BC}" type="presParOf" srcId="{991DF135-030C-4707-AFB9-E86192D1F857}" destId="{AB545EBE-6716-4E08-AF4B-2718ACE9663D}" srcOrd="3" destOrd="0" presId="urn:microsoft.com/office/officeart/2005/8/layout/process4"/>
    <dgm:cxn modelId="{7BCAED99-4746-4AB6-B6C8-D1187C028D68}" type="presParOf" srcId="{991DF135-030C-4707-AFB9-E86192D1F857}" destId="{B0E171E8-D476-4A96-AFDD-51699CC81B2C}" srcOrd="4" destOrd="0" presId="urn:microsoft.com/office/officeart/2005/8/layout/process4"/>
    <dgm:cxn modelId="{184C5D09-11EE-4309-A5DB-50948558A6B7}" type="presParOf" srcId="{B0E171E8-D476-4A96-AFDD-51699CC81B2C}" destId="{E048ED58-EA75-4199-BB77-42EFC7175B8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8770D-7E52-4210-981D-3E951FD41DEF}">
      <dsp:nvSpPr>
        <dsp:cNvPr id="0" name=""/>
        <dsp:cNvSpPr/>
      </dsp:nvSpPr>
      <dsp:spPr>
        <a:xfrm>
          <a:off x="0" y="424400"/>
          <a:ext cx="6666833" cy="604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CBF9A9-5D11-45F1-9B82-F0967366666F}">
      <dsp:nvSpPr>
        <dsp:cNvPr id="0" name=""/>
        <dsp:cNvSpPr/>
      </dsp:nvSpPr>
      <dsp:spPr>
        <a:xfrm>
          <a:off x="333341" y="70160"/>
          <a:ext cx="4666783" cy="7084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Introduction</a:t>
          </a:r>
        </a:p>
      </dsp:txBody>
      <dsp:txXfrm>
        <a:off x="367926" y="104745"/>
        <a:ext cx="4597613" cy="639310"/>
      </dsp:txXfrm>
    </dsp:sp>
    <dsp:sp modelId="{9297B48E-64AD-4CA6-A6D0-392836A064DA}">
      <dsp:nvSpPr>
        <dsp:cNvPr id="0" name=""/>
        <dsp:cNvSpPr/>
      </dsp:nvSpPr>
      <dsp:spPr>
        <a:xfrm>
          <a:off x="0" y="1513040"/>
          <a:ext cx="6666833" cy="604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D18AB7-AEBA-4283-B1F3-FCA2D1DCD4E8}">
      <dsp:nvSpPr>
        <dsp:cNvPr id="0" name=""/>
        <dsp:cNvSpPr/>
      </dsp:nvSpPr>
      <dsp:spPr>
        <a:xfrm>
          <a:off x="333341" y="1158800"/>
          <a:ext cx="4666783" cy="7084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Audience </a:t>
          </a:r>
        </a:p>
      </dsp:txBody>
      <dsp:txXfrm>
        <a:off x="367926" y="1193385"/>
        <a:ext cx="4597613" cy="639310"/>
      </dsp:txXfrm>
    </dsp:sp>
    <dsp:sp modelId="{65EC703C-0AAA-45ED-8652-8AF150CD94B9}">
      <dsp:nvSpPr>
        <dsp:cNvPr id="0" name=""/>
        <dsp:cNvSpPr/>
      </dsp:nvSpPr>
      <dsp:spPr>
        <a:xfrm>
          <a:off x="0" y="2601680"/>
          <a:ext cx="6666833" cy="604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70648-0269-4E1F-AAC2-425C29CC9A61}">
      <dsp:nvSpPr>
        <dsp:cNvPr id="0" name=""/>
        <dsp:cNvSpPr/>
      </dsp:nvSpPr>
      <dsp:spPr>
        <a:xfrm>
          <a:off x="333341" y="2247440"/>
          <a:ext cx="4666783" cy="7084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Project Scope </a:t>
          </a:r>
        </a:p>
      </dsp:txBody>
      <dsp:txXfrm>
        <a:off x="367926" y="2282025"/>
        <a:ext cx="4597613" cy="639310"/>
      </dsp:txXfrm>
    </dsp:sp>
    <dsp:sp modelId="{6BDA2A32-EA80-4D47-B7F5-9665D294D881}">
      <dsp:nvSpPr>
        <dsp:cNvPr id="0" name=""/>
        <dsp:cNvSpPr/>
      </dsp:nvSpPr>
      <dsp:spPr>
        <a:xfrm>
          <a:off x="0" y="3690319"/>
          <a:ext cx="6666833" cy="604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DBB39-949B-42C6-896A-589A1FBE3D0C}">
      <dsp:nvSpPr>
        <dsp:cNvPr id="0" name=""/>
        <dsp:cNvSpPr/>
      </dsp:nvSpPr>
      <dsp:spPr>
        <a:xfrm>
          <a:off x="333341" y="3336080"/>
          <a:ext cx="4666783" cy="7084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Project Value </a:t>
          </a:r>
        </a:p>
      </dsp:txBody>
      <dsp:txXfrm>
        <a:off x="367926" y="3370665"/>
        <a:ext cx="4597613" cy="639310"/>
      </dsp:txXfrm>
    </dsp:sp>
    <dsp:sp modelId="{E9803074-2527-4199-B4DA-D3477C157757}">
      <dsp:nvSpPr>
        <dsp:cNvPr id="0" name=""/>
        <dsp:cNvSpPr/>
      </dsp:nvSpPr>
      <dsp:spPr>
        <a:xfrm>
          <a:off x="0" y="4778959"/>
          <a:ext cx="6666833" cy="604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B084A-7E28-4C81-816E-089A0B9AC69E}">
      <dsp:nvSpPr>
        <dsp:cNvPr id="0" name=""/>
        <dsp:cNvSpPr/>
      </dsp:nvSpPr>
      <dsp:spPr>
        <a:xfrm>
          <a:off x="333341" y="4424719"/>
          <a:ext cx="4666783" cy="7084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Conclusion </a:t>
          </a:r>
        </a:p>
      </dsp:txBody>
      <dsp:txXfrm>
        <a:off x="367926" y="4459304"/>
        <a:ext cx="4597613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7C913-5B8F-42D5-8BEC-88DBF3BEB507}">
      <dsp:nvSpPr>
        <dsp:cNvPr id="0" name=""/>
        <dsp:cNvSpPr/>
      </dsp:nvSpPr>
      <dsp:spPr>
        <a:xfrm>
          <a:off x="0" y="754340"/>
          <a:ext cx="6666833" cy="98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A28A3-43A1-4A6F-B906-99477B2AC858}">
      <dsp:nvSpPr>
        <dsp:cNvPr id="0" name=""/>
        <dsp:cNvSpPr/>
      </dsp:nvSpPr>
      <dsp:spPr>
        <a:xfrm>
          <a:off x="333341" y="178700"/>
          <a:ext cx="4666783" cy="1151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Patients</a:t>
          </a:r>
        </a:p>
      </dsp:txBody>
      <dsp:txXfrm>
        <a:off x="389542" y="234901"/>
        <a:ext cx="4554381" cy="1038878"/>
      </dsp:txXfrm>
    </dsp:sp>
    <dsp:sp modelId="{4B2AD501-BD98-44DF-87C1-3F654898FE79}">
      <dsp:nvSpPr>
        <dsp:cNvPr id="0" name=""/>
        <dsp:cNvSpPr/>
      </dsp:nvSpPr>
      <dsp:spPr>
        <a:xfrm>
          <a:off x="0" y="2523380"/>
          <a:ext cx="6666833" cy="98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6F5BE-ED96-4CE8-AE8D-FE55381CA637}">
      <dsp:nvSpPr>
        <dsp:cNvPr id="0" name=""/>
        <dsp:cNvSpPr/>
      </dsp:nvSpPr>
      <dsp:spPr>
        <a:xfrm>
          <a:off x="333341" y="1947740"/>
          <a:ext cx="4666783" cy="1151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Family members</a:t>
          </a:r>
        </a:p>
      </dsp:txBody>
      <dsp:txXfrm>
        <a:off x="389542" y="2003941"/>
        <a:ext cx="4554381" cy="1038878"/>
      </dsp:txXfrm>
    </dsp:sp>
    <dsp:sp modelId="{709F9DDA-A9B8-4C5A-B7CC-8D4A9C1AEC68}">
      <dsp:nvSpPr>
        <dsp:cNvPr id="0" name=""/>
        <dsp:cNvSpPr/>
      </dsp:nvSpPr>
      <dsp:spPr>
        <a:xfrm>
          <a:off x="0" y="4292419"/>
          <a:ext cx="6666833" cy="98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7F93BD-03B4-44F7-9085-D62C83B04DC2}">
      <dsp:nvSpPr>
        <dsp:cNvPr id="0" name=""/>
        <dsp:cNvSpPr/>
      </dsp:nvSpPr>
      <dsp:spPr>
        <a:xfrm>
          <a:off x="333341" y="3716780"/>
          <a:ext cx="4666783" cy="1151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Healthcare Providers</a:t>
          </a:r>
        </a:p>
      </dsp:txBody>
      <dsp:txXfrm>
        <a:off x="389542" y="3772981"/>
        <a:ext cx="4554381" cy="10388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43ECC-C8CA-40E6-BD34-415EFEEEC24A}">
      <dsp:nvSpPr>
        <dsp:cNvPr id="0" name=""/>
        <dsp:cNvSpPr/>
      </dsp:nvSpPr>
      <dsp:spPr>
        <a:xfrm>
          <a:off x="0" y="788292"/>
          <a:ext cx="6666833" cy="12237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37388" rIns="51742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Managed by prescribing doctor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Prescriptions are kept discrete</a:t>
          </a:r>
        </a:p>
      </dsp:txBody>
      <dsp:txXfrm>
        <a:off x="0" y="788292"/>
        <a:ext cx="6666833" cy="1223775"/>
      </dsp:txXfrm>
    </dsp:sp>
    <dsp:sp modelId="{7A99555E-D5E4-4AA1-B4C7-E1D268CA4805}">
      <dsp:nvSpPr>
        <dsp:cNvPr id="0" name=""/>
        <dsp:cNvSpPr/>
      </dsp:nvSpPr>
      <dsp:spPr>
        <a:xfrm>
          <a:off x="333341" y="478332"/>
          <a:ext cx="4666783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Medication alerts</a:t>
          </a:r>
        </a:p>
      </dsp:txBody>
      <dsp:txXfrm>
        <a:off x="363603" y="508594"/>
        <a:ext cx="4606259" cy="559396"/>
      </dsp:txXfrm>
    </dsp:sp>
    <dsp:sp modelId="{B5E6D35F-E66D-4845-A8C8-C668BE32E740}">
      <dsp:nvSpPr>
        <dsp:cNvPr id="0" name=""/>
        <dsp:cNvSpPr/>
      </dsp:nvSpPr>
      <dsp:spPr>
        <a:xfrm>
          <a:off x="0" y="2435427"/>
          <a:ext cx="6666833" cy="8930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37388" rIns="51742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Optimized font, sounds, and color scheme</a:t>
          </a:r>
        </a:p>
      </dsp:txBody>
      <dsp:txXfrm>
        <a:off x="0" y="2435427"/>
        <a:ext cx="6666833" cy="893025"/>
      </dsp:txXfrm>
    </dsp:sp>
    <dsp:sp modelId="{3D84AD93-5A20-408D-8289-3C89F14DE78B}">
      <dsp:nvSpPr>
        <dsp:cNvPr id="0" name=""/>
        <dsp:cNvSpPr/>
      </dsp:nvSpPr>
      <dsp:spPr>
        <a:xfrm>
          <a:off x="333341" y="2125467"/>
          <a:ext cx="4666783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Simple design</a:t>
          </a:r>
        </a:p>
      </dsp:txBody>
      <dsp:txXfrm>
        <a:off x="363603" y="2155729"/>
        <a:ext cx="4606259" cy="559396"/>
      </dsp:txXfrm>
    </dsp:sp>
    <dsp:sp modelId="{51D82331-79FC-42B0-8591-3AC2A5D311A8}">
      <dsp:nvSpPr>
        <dsp:cNvPr id="0" name=""/>
        <dsp:cNvSpPr/>
      </dsp:nvSpPr>
      <dsp:spPr>
        <a:xfrm>
          <a:off x="0" y="3751812"/>
          <a:ext cx="6666833" cy="12237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37388" rIns="51742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Family Members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Doctors</a:t>
          </a:r>
        </a:p>
      </dsp:txBody>
      <dsp:txXfrm>
        <a:off x="0" y="3751812"/>
        <a:ext cx="6666833" cy="1223775"/>
      </dsp:txXfrm>
    </dsp:sp>
    <dsp:sp modelId="{472E7EB2-F705-4CDB-874C-FEA9D5026EC6}">
      <dsp:nvSpPr>
        <dsp:cNvPr id="0" name=""/>
        <dsp:cNvSpPr/>
      </dsp:nvSpPr>
      <dsp:spPr>
        <a:xfrm>
          <a:off x="333341" y="3441852"/>
          <a:ext cx="4666783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Flexible Emergency Notification System</a:t>
          </a:r>
        </a:p>
      </dsp:txBody>
      <dsp:txXfrm>
        <a:off x="363603" y="3472114"/>
        <a:ext cx="4606259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12F69-1B94-4F79-989D-3B1E6D60CBF6}">
      <dsp:nvSpPr>
        <dsp:cNvPr id="0" name=""/>
        <dsp:cNvSpPr/>
      </dsp:nvSpPr>
      <dsp:spPr>
        <a:xfrm>
          <a:off x="0" y="1317872"/>
          <a:ext cx="7316164" cy="604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1ECE5-5888-4457-AE29-388C2B5ABA20}">
      <dsp:nvSpPr>
        <dsp:cNvPr id="0" name=""/>
        <dsp:cNvSpPr/>
      </dsp:nvSpPr>
      <dsp:spPr>
        <a:xfrm>
          <a:off x="365808" y="963632"/>
          <a:ext cx="5121314" cy="7084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574" tIns="0" rIns="19357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baseline="0"/>
            <a:t>Patient saving alerts</a:t>
          </a:r>
        </a:p>
      </dsp:txBody>
      <dsp:txXfrm>
        <a:off x="400393" y="998217"/>
        <a:ext cx="5052144" cy="639310"/>
      </dsp:txXfrm>
    </dsp:sp>
    <dsp:sp modelId="{466148A7-0C31-4895-ABEC-2FCF80D73ACC}">
      <dsp:nvSpPr>
        <dsp:cNvPr id="0" name=""/>
        <dsp:cNvSpPr/>
      </dsp:nvSpPr>
      <dsp:spPr>
        <a:xfrm>
          <a:off x="0" y="2406512"/>
          <a:ext cx="7316164" cy="604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295D7A-1122-4C70-A382-F507676543A6}">
      <dsp:nvSpPr>
        <dsp:cNvPr id="0" name=""/>
        <dsp:cNvSpPr/>
      </dsp:nvSpPr>
      <dsp:spPr>
        <a:xfrm>
          <a:off x="365808" y="2052272"/>
          <a:ext cx="5121314" cy="7084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574" tIns="0" rIns="19357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baseline="0"/>
            <a:t>Peace of mind for family members</a:t>
          </a:r>
        </a:p>
      </dsp:txBody>
      <dsp:txXfrm>
        <a:off x="400393" y="2086857"/>
        <a:ext cx="5052144" cy="639310"/>
      </dsp:txXfrm>
    </dsp:sp>
    <dsp:sp modelId="{55DC5CB6-C895-42A4-991A-A730627A42CA}">
      <dsp:nvSpPr>
        <dsp:cNvPr id="0" name=""/>
        <dsp:cNvSpPr/>
      </dsp:nvSpPr>
      <dsp:spPr>
        <a:xfrm>
          <a:off x="0" y="3495152"/>
          <a:ext cx="7316164" cy="604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67BB72-859C-4027-A6B4-7B711AB7EA61}">
      <dsp:nvSpPr>
        <dsp:cNvPr id="0" name=""/>
        <dsp:cNvSpPr/>
      </dsp:nvSpPr>
      <dsp:spPr>
        <a:xfrm>
          <a:off x="365808" y="3140912"/>
          <a:ext cx="5121314" cy="7084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574" tIns="0" rIns="19357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baseline="0"/>
            <a:t>Emergency assistance from providers</a:t>
          </a:r>
        </a:p>
      </dsp:txBody>
      <dsp:txXfrm>
        <a:off x="400393" y="3175497"/>
        <a:ext cx="5052144" cy="639310"/>
      </dsp:txXfrm>
    </dsp:sp>
    <dsp:sp modelId="{CD944B9B-DC79-49F4-81D5-4953C9372811}">
      <dsp:nvSpPr>
        <dsp:cNvPr id="0" name=""/>
        <dsp:cNvSpPr/>
      </dsp:nvSpPr>
      <dsp:spPr>
        <a:xfrm>
          <a:off x="0" y="4583792"/>
          <a:ext cx="7316164" cy="604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5A759-DCE3-45CB-AB3A-550370132D27}">
      <dsp:nvSpPr>
        <dsp:cNvPr id="0" name=""/>
        <dsp:cNvSpPr/>
      </dsp:nvSpPr>
      <dsp:spPr>
        <a:xfrm>
          <a:off x="365808" y="4229552"/>
          <a:ext cx="5121314" cy="7084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574" tIns="0" rIns="19357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baseline="0"/>
            <a:t>Community support </a:t>
          </a:r>
        </a:p>
      </dsp:txBody>
      <dsp:txXfrm>
        <a:off x="400393" y="4264137"/>
        <a:ext cx="5052144" cy="639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D117C-88B7-4CCC-A313-39162021BE0B}">
      <dsp:nvSpPr>
        <dsp:cNvPr id="0" name=""/>
        <dsp:cNvSpPr/>
      </dsp:nvSpPr>
      <dsp:spPr>
        <a:xfrm>
          <a:off x="0" y="4105454"/>
          <a:ext cx="6666833" cy="13475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 month deployment/testing</a:t>
          </a:r>
        </a:p>
      </dsp:txBody>
      <dsp:txXfrm>
        <a:off x="0" y="4105454"/>
        <a:ext cx="6666833" cy="1347501"/>
      </dsp:txXfrm>
    </dsp:sp>
    <dsp:sp modelId="{F6CEC378-1EAA-45C5-85B3-5FBBD0F608DB}">
      <dsp:nvSpPr>
        <dsp:cNvPr id="0" name=""/>
        <dsp:cNvSpPr/>
      </dsp:nvSpPr>
      <dsp:spPr>
        <a:xfrm rot="10800000">
          <a:off x="0" y="2053209"/>
          <a:ext cx="6666833" cy="2072457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4 three-month spirals</a:t>
          </a:r>
        </a:p>
      </dsp:txBody>
      <dsp:txXfrm rot="-10800000">
        <a:off x="0" y="2053209"/>
        <a:ext cx="6666833" cy="727432"/>
      </dsp:txXfrm>
    </dsp:sp>
    <dsp:sp modelId="{D18B7706-9124-4E57-956B-13927DBC060B}">
      <dsp:nvSpPr>
        <dsp:cNvPr id="0" name=""/>
        <dsp:cNvSpPr/>
      </dsp:nvSpPr>
      <dsp:spPr>
        <a:xfrm>
          <a:off x="0" y="2780641"/>
          <a:ext cx="1666708" cy="619664"/>
        </a:xfrm>
        <a:prstGeom prst="rect">
          <a:avLst/>
        </a:prstGeom>
        <a:solidFill>
          <a:schemeClr val="accent4">
            <a:alpha val="9000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Requirements Review and Preliminary Design </a:t>
          </a:r>
        </a:p>
      </dsp:txBody>
      <dsp:txXfrm>
        <a:off x="0" y="2780641"/>
        <a:ext cx="1666708" cy="619664"/>
      </dsp:txXfrm>
    </dsp:sp>
    <dsp:sp modelId="{3032BB5D-9DD2-42C6-B55F-D14861710F13}">
      <dsp:nvSpPr>
        <dsp:cNvPr id="0" name=""/>
        <dsp:cNvSpPr/>
      </dsp:nvSpPr>
      <dsp:spPr>
        <a:xfrm>
          <a:off x="1666708" y="2780641"/>
          <a:ext cx="1666708" cy="61966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Front-End</a:t>
          </a:r>
        </a:p>
      </dsp:txBody>
      <dsp:txXfrm>
        <a:off x="1666708" y="2780641"/>
        <a:ext cx="1666708" cy="619664"/>
      </dsp:txXfrm>
    </dsp:sp>
    <dsp:sp modelId="{DDBC6D78-60A1-4B54-A247-0265919FA6BB}">
      <dsp:nvSpPr>
        <dsp:cNvPr id="0" name=""/>
        <dsp:cNvSpPr/>
      </dsp:nvSpPr>
      <dsp:spPr>
        <a:xfrm>
          <a:off x="3333416" y="2780641"/>
          <a:ext cx="1666708" cy="61966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Back-End</a:t>
          </a:r>
        </a:p>
      </dsp:txBody>
      <dsp:txXfrm>
        <a:off x="3333416" y="2780641"/>
        <a:ext cx="1666708" cy="619664"/>
      </dsp:txXfrm>
    </dsp:sp>
    <dsp:sp modelId="{C9AF6B75-ABF6-4140-B120-CC9C48234C8B}">
      <dsp:nvSpPr>
        <dsp:cNvPr id="0" name=""/>
        <dsp:cNvSpPr/>
      </dsp:nvSpPr>
      <dsp:spPr>
        <a:xfrm>
          <a:off x="5000124" y="2780641"/>
          <a:ext cx="1666708" cy="61966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Integration and changes</a:t>
          </a:r>
        </a:p>
      </dsp:txBody>
      <dsp:txXfrm>
        <a:off x="5000124" y="2780641"/>
        <a:ext cx="1666708" cy="619664"/>
      </dsp:txXfrm>
    </dsp:sp>
    <dsp:sp modelId="{E048ED58-EA75-4199-BB77-42EFC7175B84}">
      <dsp:nvSpPr>
        <dsp:cNvPr id="0" name=""/>
        <dsp:cNvSpPr/>
      </dsp:nvSpPr>
      <dsp:spPr>
        <a:xfrm rot="10800000">
          <a:off x="0" y="964"/>
          <a:ext cx="6666833" cy="2072457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13-month timeline</a:t>
          </a:r>
        </a:p>
      </dsp:txBody>
      <dsp:txXfrm rot="10800000">
        <a:off x="0" y="964"/>
        <a:ext cx="6666833" cy="1346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FE53-3E52-8882-6D15-B3508AFBD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C15D3-8799-57DA-06BB-DFDA00CCD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B7E29-C7DC-BE0E-E018-737F1B876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F11-A1F8-44F5-B3F0-C7057B739D0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92303-31AF-6A91-BC39-6F5FD9C2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65A26-6DC9-D71A-3EC8-CD6F6B0D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1074-54A8-4919-B61C-DDD918EF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7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5112-A45F-D119-2AB1-6B4CF3DA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EFC3C-04A0-3251-6994-D08719D67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20A1-9568-5FCD-C50F-4CEDD8008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F11-A1F8-44F5-B3F0-C7057B739D0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974F7-4150-0E74-9A27-8DF12D9D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DEF09-2A9D-C051-F9B3-34D04488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1074-54A8-4919-B61C-DDD918EF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8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3556A-2842-E376-E8C3-AB079F8DB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64EB5-EC6D-14D0-BF3C-3677400BF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48021-FD68-00FF-F0F0-2EA69D51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F11-A1F8-44F5-B3F0-C7057B739D0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1D4A0-15F2-4994-73B3-EFC409476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48FD4-6E85-39BD-052C-6DF001D0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1074-54A8-4919-B61C-DDD918EF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7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C070F-2F85-0637-F21E-59C2213A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2BD77-CE94-CD96-F8A6-1615908A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D7159-8E27-53FD-2189-9E497A17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F11-A1F8-44F5-B3F0-C7057B739D0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EE5E8-F674-95BD-E381-FA6518A5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2794D-1EAC-D751-B3D1-16A76F34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1074-54A8-4919-B61C-DDD918EF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7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2AE5-BCE4-4D60-E95A-2EC7232FA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59B18-27A3-8E55-8829-EB0093D51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76147-0AD3-32D7-D591-21912979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F11-A1F8-44F5-B3F0-C7057B739D0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EEAC4-0001-7F3E-442A-C5A716F8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4A4BA-9455-E53B-1D8F-E5EDAF6F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1074-54A8-4919-B61C-DDD918EF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6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744F-4565-E3B2-F29F-A09F6942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01992-84BD-56F3-7E75-2142258AC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A73EB-C60D-E67A-2677-FA9979493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63AB5-0223-26CE-60A9-776DE8BE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F11-A1F8-44F5-B3F0-C7057B739D0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B57E6-6D8E-AE69-0F71-00E5219D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672E3-58F2-7C93-1CB7-F26ACB6F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1074-54A8-4919-B61C-DDD918EF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1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96EF-9D6C-C0E7-490A-1C0BFE9F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5F7AF-73BB-8D33-6DEE-1FB835DA8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9C0B9-618E-FC77-673E-7275D9021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CF12D-E007-9EB3-906B-AB201887A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D9C89-7A90-C1C3-3E71-D33E26AB8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35A97-72D7-21D9-3659-44F84A8DF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F11-A1F8-44F5-B3F0-C7057B739D0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FD225-4789-A0E6-F244-FD635738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B1ABA-F460-2AE8-2AFB-1D32263A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1074-54A8-4919-B61C-DDD918EF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4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EED1-E574-83F6-246A-7D241BDE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086BD-294C-79E7-545F-CB69C143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F11-A1F8-44F5-B3F0-C7057B739D0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91B61-4BE5-6D2C-C262-2124CCEF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3E905-C38C-9F46-B676-597A36E7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1074-54A8-4919-B61C-DDD918EF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5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BD021-66F9-F1E5-2290-A62861C1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F11-A1F8-44F5-B3F0-C7057B739D0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C0CA5-32BE-358E-8A53-758DA801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FC9DB-7934-06B9-0005-4A72FE980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1074-54A8-4919-B61C-DDD918EF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1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FCCEE-97B8-0029-7A27-0ECDB61E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54E77-5927-F061-3549-EF813F700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2BACD-9455-8DC0-2ECE-F5D1CD922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051C0-A5C7-5150-6ABD-E6CD514D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F11-A1F8-44F5-B3F0-C7057B739D0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25714-6337-0AE0-94D6-EA4ADAA3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AE938-EBE1-4D42-A600-17DAA745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1074-54A8-4919-B61C-DDD918EF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3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837D-6CFB-8BF3-34A1-6C4C8CE9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178B87-5C4E-DA3B-360F-A5DAABB94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0DFE8-29CC-C5C0-F3CB-E473049F9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E0275-F2A6-DD31-3DEA-59D6515C8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F11-A1F8-44F5-B3F0-C7057B739D0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5E03B-8C72-0021-4218-40D41242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D40FA-6791-4834-0324-6F585D2F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1074-54A8-4919-B61C-DDD918EF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8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CF04B-4D41-8FAC-A503-262A03F9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31B3C-171D-419A-1167-F9C1289F5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B7924-57CF-EF62-60F6-2153057A3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24F11-A1F8-44F5-B3F0-C7057B739D0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36A44-45F6-3AE1-4198-C2BFDE12B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FF07F-9670-CEA2-F2B0-398156D93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E1074-54A8-4919-B61C-DDD918EF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7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F8857-535D-D5C3-1BC4-CF016A3C6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MedAlert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A1132-8678-9EFB-A33C-28244D150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AstraZeneca Software Department</a:t>
            </a:r>
          </a:p>
          <a:p>
            <a:pPr algn="l"/>
            <a:r>
              <a:rPr lang="en-US"/>
              <a:t>Samantha Stone, Suyog Dahal, Justen Yergo, and Caesar Nguyen</a:t>
            </a:r>
          </a:p>
        </p:txBody>
      </p:sp>
    </p:spTree>
    <p:extLst>
      <p:ext uri="{BB962C8B-B14F-4D97-AF65-F5344CB8AC3E}">
        <p14:creationId xmlns:p14="http://schemas.microsoft.com/office/powerpoint/2010/main" val="148089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899D1E-DB1E-C002-ED52-E43011BD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Table of Contents</a:t>
            </a:r>
          </a:p>
        </p:txBody>
      </p:sp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492BEED-852A-A6EA-CF7F-5FDBDA909F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93501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110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CF20F-FCE6-C399-2006-F0717B519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Audience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D80374-988D-BB32-8C61-2C71F73E6B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30336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958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D8ED-8925-4152-93E3-3A5C3011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Project Scope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EFE59E-EA36-919C-5D7E-7F08C3E9A9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85771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799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0D1B1-D0EF-6FC6-D434-8C3BB585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Product Value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C34266-08B8-2881-C5CC-D97B8C97FA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044634"/>
              </p:ext>
            </p:extLst>
          </p:nvPr>
        </p:nvGraphicFramePr>
        <p:xfrm>
          <a:off x="4624302" y="426127"/>
          <a:ext cx="7316164" cy="615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200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CF09D-D657-5A8E-7EFC-261373F9B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Roadmap</a:t>
            </a:r>
          </a:p>
        </p:txBody>
      </p: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160D2895-82B6-6FD4-7511-1E79379F9A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47264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4271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MedAlert</vt:lpstr>
      <vt:lpstr>Table of Contents</vt:lpstr>
      <vt:lpstr>Audience</vt:lpstr>
      <vt:lpstr>Project Scope</vt:lpstr>
      <vt:lpstr>Product Value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MedAlert</dc:title>
  <dc:creator>Stone, Samantha</dc:creator>
  <cp:revision>2</cp:revision>
  <dcterms:created xsi:type="dcterms:W3CDTF">2022-09-01T01:25:32Z</dcterms:created>
  <dcterms:modified xsi:type="dcterms:W3CDTF">2023-08-08T21:03:11Z</dcterms:modified>
</cp:coreProperties>
</file>