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408397-1F1F-416E-8BDD-3C58221DF7B2}" v="137" dt="2022-09-29T15:40:44.967"/>
    <p1510:client id="{9C2D6D53-C2A2-DA8B-F066-2DFCBDBB57A2}" v="45" dt="2022-09-29T00:49:26.026"/>
    <p1510:client id="{B18F6144-D68F-9CA1-997C-94D09BD81CE8}" v="38" dt="2022-09-29T01:43:18.5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E916D5-E447-4586-AB93-A93F7592B6F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FEBA813-9F36-403C-BC3D-674B8AB7D692}">
      <dgm:prSet phldrT="[Text]" phldr="0"/>
      <dgm:spPr/>
      <dgm:t>
        <a:bodyPr/>
        <a:lstStyle/>
        <a:p>
          <a:pPr rtl="0"/>
          <a:r>
            <a:rPr lang="en-US">
              <a:latin typeface="Calibri Light" panose="020F0302020204030204"/>
            </a:rPr>
            <a:t>User Interaction</a:t>
          </a:r>
          <a:endParaRPr lang="en-US"/>
        </a:p>
      </dgm:t>
    </dgm:pt>
    <dgm:pt modelId="{4B0C1199-84BA-4C10-B0A1-5D00958914AF}" type="parTrans" cxnId="{47BE7E0B-403D-4B12-9B8D-5D7BFD676F6C}">
      <dgm:prSet/>
      <dgm:spPr/>
      <dgm:t>
        <a:bodyPr/>
        <a:lstStyle/>
        <a:p>
          <a:endParaRPr lang="en-US"/>
        </a:p>
      </dgm:t>
    </dgm:pt>
    <dgm:pt modelId="{543B5F26-8C86-4B25-8384-FDAB87FC0926}" type="sibTrans" cxnId="{47BE7E0B-403D-4B12-9B8D-5D7BFD676F6C}">
      <dgm:prSet/>
      <dgm:spPr/>
      <dgm:t>
        <a:bodyPr/>
        <a:lstStyle/>
        <a:p>
          <a:endParaRPr lang="en-US"/>
        </a:p>
      </dgm:t>
    </dgm:pt>
    <dgm:pt modelId="{EC4AD32D-4111-42B1-86D1-AD1434FACD3A}">
      <dgm:prSet phldrT="[Text]" phldr="0"/>
      <dgm:spPr/>
      <dgm:t>
        <a:bodyPr/>
        <a:lstStyle/>
        <a:p>
          <a:pPr rtl="0"/>
          <a:r>
            <a:rPr lang="en-US">
              <a:latin typeface="Calibri Light" panose="020F0302020204030204"/>
            </a:rPr>
            <a:t>How the Portal/Mobile alarm app look</a:t>
          </a:r>
          <a:endParaRPr lang="en-US"/>
        </a:p>
      </dgm:t>
    </dgm:pt>
    <dgm:pt modelId="{D24CAB20-3F33-40C4-84C4-BBB0EDCC7D19}" type="parTrans" cxnId="{C5207C9F-DDB2-4AB2-8300-C4AC1F451647}">
      <dgm:prSet/>
      <dgm:spPr/>
      <dgm:t>
        <a:bodyPr/>
        <a:lstStyle/>
        <a:p>
          <a:endParaRPr lang="en-US"/>
        </a:p>
      </dgm:t>
    </dgm:pt>
    <dgm:pt modelId="{AA0FFF18-33BC-4635-BC5D-8294F025B677}" type="sibTrans" cxnId="{C5207C9F-DDB2-4AB2-8300-C4AC1F451647}">
      <dgm:prSet/>
      <dgm:spPr/>
      <dgm:t>
        <a:bodyPr/>
        <a:lstStyle/>
        <a:p>
          <a:endParaRPr lang="en-US"/>
        </a:p>
      </dgm:t>
    </dgm:pt>
    <dgm:pt modelId="{D1606D7B-B72F-404E-BAC7-47964CF25F6B}">
      <dgm:prSet phldrT="[Text]" phldr="0"/>
      <dgm:spPr/>
      <dgm:t>
        <a:bodyPr/>
        <a:lstStyle/>
        <a:p>
          <a:r>
            <a:rPr lang="en-US">
              <a:latin typeface="Calibri Light" panose="020F0302020204030204"/>
            </a:rPr>
            <a:t>Functionality</a:t>
          </a:r>
          <a:endParaRPr lang="en-US"/>
        </a:p>
      </dgm:t>
    </dgm:pt>
    <dgm:pt modelId="{E25F0E97-54DE-489F-B663-2EDF11257F74}" type="parTrans" cxnId="{2A0DA4A2-6587-4CEA-A208-8919451502F4}">
      <dgm:prSet/>
      <dgm:spPr/>
      <dgm:t>
        <a:bodyPr/>
        <a:lstStyle/>
        <a:p>
          <a:endParaRPr lang="en-US"/>
        </a:p>
      </dgm:t>
    </dgm:pt>
    <dgm:pt modelId="{9E35BDCB-89FC-414C-8F61-73C463ECA6E9}" type="sibTrans" cxnId="{2A0DA4A2-6587-4CEA-A208-8919451502F4}">
      <dgm:prSet/>
      <dgm:spPr/>
      <dgm:t>
        <a:bodyPr/>
        <a:lstStyle/>
        <a:p>
          <a:endParaRPr lang="en-US"/>
        </a:p>
      </dgm:t>
    </dgm:pt>
    <dgm:pt modelId="{5FC48D24-8061-44C3-8E88-62D27991A092}">
      <dgm:prSet phldrT="[Text]" phldr="0"/>
      <dgm:spPr/>
      <dgm:t>
        <a:bodyPr/>
        <a:lstStyle/>
        <a:p>
          <a:pPr rtl="0"/>
          <a:r>
            <a:rPr lang="en-US">
              <a:latin typeface="Calibri Light" panose="020F0302020204030204"/>
            </a:rPr>
            <a:t>How they function based on business rules</a:t>
          </a:r>
        </a:p>
      </dgm:t>
    </dgm:pt>
    <dgm:pt modelId="{4D1E1989-BE71-4FFD-8E82-8A3F5E788EEE}" type="parTrans" cxnId="{0A10C01A-7772-4F23-9754-49F638E82A41}">
      <dgm:prSet/>
      <dgm:spPr/>
      <dgm:t>
        <a:bodyPr/>
        <a:lstStyle/>
        <a:p>
          <a:endParaRPr lang="en-US"/>
        </a:p>
      </dgm:t>
    </dgm:pt>
    <dgm:pt modelId="{8100086E-5189-4278-8E0B-79BE5841EF73}" type="sibTrans" cxnId="{0A10C01A-7772-4F23-9754-49F638E82A41}">
      <dgm:prSet/>
      <dgm:spPr/>
      <dgm:t>
        <a:bodyPr/>
        <a:lstStyle/>
        <a:p>
          <a:endParaRPr lang="en-US"/>
        </a:p>
      </dgm:t>
    </dgm:pt>
    <dgm:pt modelId="{61F3E7A7-2F18-4403-9459-37B35B67486E}">
      <dgm:prSet phldr="0"/>
      <dgm:spPr/>
      <dgm:t>
        <a:bodyPr/>
        <a:lstStyle/>
        <a:p>
          <a:pPr rtl="0"/>
          <a:r>
            <a:rPr lang="en-US">
              <a:latin typeface="Calibri Light" panose="020F0302020204030204"/>
            </a:rPr>
            <a:t>Business Rules</a:t>
          </a:r>
        </a:p>
      </dgm:t>
    </dgm:pt>
    <dgm:pt modelId="{CE48B5C9-6C99-48FB-AB7E-AC54B601B4BE}" type="parTrans" cxnId="{BC07BBD9-EB20-497C-93FC-F88D001DDAB2}">
      <dgm:prSet/>
      <dgm:spPr/>
    </dgm:pt>
    <dgm:pt modelId="{AD6FB4A5-8244-4E93-99DE-550865A8980E}" type="sibTrans" cxnId="{BC07BBD9-EB20-497C-93FC-F88D001DDAB2}">
      <dgm:prSet/>
      <dgm:spPr/>
    </dgm:pt>
    <dgm:pt modelId="{85646C06-4AD5-460D-A97D-9EA989DE50AA}">
      <dgm:prSet phldr="0"/>
      <dgm:spPr/>
      <dgm:t>
        <a:bodyPr/>
        <a:lstStyle/>
        <a:p>
          <a:pPr rtl="0"/>
          <a:r>
            <a:rPr lang="en-US">
              <a:latin typeface="Calibri Light" panose="020F0302020204030204"/>
            </a:rPr>
            <a:t>Application Core</a:t>
          </a:r>
        </a:p>
      </dgm:t>
    </dgm:pt>
    <dgm:pt modelId="{C46E05B8-934E-42BF-9477-402CA7C256A7}" type="parTrans" cxnId="{97A4297D-E6F1-4358-9BE4-EDDA2017EFA0}">
      <dgm:prSet/>
      <dgm:spPr/>
    </dgm:pt>
    <dgm:pt modelId="{63700E42-AFD0-4414-8341-809B9CB50D39}" type="sibTrans" cxnId="{97A4297D-E6F1-4358-9BE4-EDDA2017EFA0}">
      <dgm:prSet/>
      <dgm:spPr/>
    </dgm:pt>
    <dgm:pt modelId="{289610AB-AD50-44A0-B320-DB9729770A33}">
      <dgm:prSet phldr="0"/>
      <dgm:spPr/>
      <dgm:t>
        <a:bodyPr/>
        <a:lstStyle/>
        <a:p>
          <a:r>
            <a:rPr lang="en-US">
              <a:latin typeface="Calibri Light" panose="020F0302020204030204"/>
            </a:rPr>
            <a:t>Database</a:t>
          </a:r>
        </a:p>
      </dgm:t>
    </dgm:pt>
    <dgm:pt modelId="{53B45B80-CE44-4C4E-BE13-7319152C6A7B}" type="parTrans" cxnId="{2A194E5A-1764-43B2-B564-91D7DC64E578}">
      <dgm:prSet/>
      <dgm:spPr/>
    </dgm:pt>
    <dgm:pt modelId="{4F978C9B-205E-48F7-A27E-AF813A086A88}" type="sibTrans" cxnId="{2A194E5A-1764-43B2-B564-91D7DC64E578}">
      <dgm:prSet/>
      <dgm:spPr/>
    </dgm:pt>
    <dgm:pt modelId="{26EB7686-15B1-49E1-BD8E-6E2773EF2DE1}">
      <dgm:prSet phldr="0"/>
      <dgm:spPr/>
      <dgm:t>
        <a:bodyPr/>
        <a:lstStyle/>
        <a:p>
          <a:pPr rtl="0"/>
          <a:r>
            <a:rPr lang="en-US">
              <a:latin typeface="Calibri Light" panose="020F0302020204030204"/>
            </a:rPr>
            <a:t>"If patient missed alarm notify emergency contact and update report to Doctor"</a:t>
          </a:r>
        </a:p>
      </dgm:t>
    </dgm:pt>
    <dgm:pt modelId="{CB655682-40EC-478F-8DEF-DA2817CB34AE}" type="parTrans" cxnId="{4CE446E3-2CFC-4328-AD8E-FFBA75C3ACB6}">
      <dgm:prSet/>
      <dgm:spPr/>
    </dgm:pt>
    <dgm:pt modelId="{8F54EEE0-F7F0-4504-9C7A-D16F563EE89C}" type="sibTrans" cxnId="{4CE446E3-2CFC-4328-AD8E-FFBA75C3ACB6}">
      <dgm:prSet/>
      <dgm:spPr/>
    </dgm:pt>
    <dgm:pt modelId="{17E1E396-1595-4E4E-A5AC-C83FDE9C1683}">
      <dgm:prSet phldr="0"/>
      <dgm:spPr/>
      <dgm:t>
        <a:bodyPr/>
        <a:lstStyle/>
        <a:p>
          <a:pPr rtl="0"/>
          <a:r>
            <a:rPr lang="en-US">
              <a:latin typeface="Calibri Light" panose="020F0302020204030204"/>
            </a:rPr>
            <a:t>Main programs and other components</a:t>
          </a:r>
        </a:p>
      </dgm:t>
    </dgm:pt>
    <dgm:pt modelId="{EB87E1ED-F88E-4E70-A41F-B1491FB3477A}" type="parTrans" cxnId="{AEB428A7-1C99-411D-BEF1-2DB89A3D74C8}">
      <dgm:prSet/>
      <dgm:spPr/>
    </dgm:pt>
    <dgm:pt modelId="{5AC08A3A-D7F7-4A2F-90E5-241D31614112}" type="sibTrans" cxnId="{AEB428A7-1C99-411D-BEF1-2DB89A3D74C8}">
      <dgm:prSet/>
      <dgm:spPr/>
    </dgm:pt>
    <dgm:pt modelId="{ACFF445D-EAAF-4E6A-BBAE-1AA873298391}">
      <dgm:prSet phldr="0"/>
      <dgm:spPr/>
      <dgm:t>
        <a:bodyPr/>
        <a:lstStyle/>
        <a:p>
          <a:pPr rtl="0"/>
          <a:r>
            <a:rPr lang="en-US">
              <a:latin typeface="Calibri Light" panose="020F0302020204030204"/>
            </a:rPr>
            <a:t>Tables, indexes</a:t>
          </a:r>
        </a:p>
      </dgm:t>
    </dgm:pt>
    <dgm:pt modelId="{75B495A6-9C9F-4AEF-82CD-F99D919885E6}" type="parTrans" cxnId="{FBCB362B-CB2B-400A-86C1-EB3F29275695}">
      <dgm:prSet/>
      <dgm:spPr/>
    </dgm:pt>
    <dgm:pt modelId="{BA15AEDB-364C-4A30-96E2-4FB7B0E3E402}" type="sibTrans" cxnId="{FBCB362B-CB2B-400A-86C1-EB3F29275695}">
      <dgm:prSet/>
      <dgm:spPr/>
    </dgm:pt>
    <dgm:pt modelId="{20E168C8-A68E-4B3F-8CB8-66596835F2B1}" type="pres">
      <dgm:prSet presAssocID="{83E916D5-E447-4586-AB93-A93F7592B6FF}" presName="linear" presStyleCnt="0">
        <dgm:presLayoutVars>
          <dgm:animLvl val="lvl"/>
          <dgm:resizeHandles val="exact"/>
        </dgm:presLayoutVars>
      </dgm:prSet>
      <dgm:spPr/>
    </dgm:pt>
    <dgm:pt modelId="{FE4719F4-C05E-42E8-A91F-E27BAC4CB6A3}" type="pres">
      <dgm:prSet presAssocID="{6FEBA813-9F36-403C-BC3D-674B8AB7D692}" presName="parentText" presStyleLbl="node1" presStyleIdx="0" presStyleCnt="5">
        <dgm:presLayoutVars>
          <dgm:chMax val="0"/>
          <dgm:bulletEnabled val="1"/>
        </dgm:presLayoutVars>
      </dgm:prSet>
      <dgm:spPr/>
    </dgm:pt>
    <dgm:pt modelId="{F378358A-3B9B-4D83-9F5D-017634D1BC39}" type="pres">
      <dgm:prSet presAssocID="{6FEBA813-9F36-403C-BC3D-674B8AB7D692}" presName="childText" presStyleLbl="revTx" presStyleIdx="0" presStyleCnt="5">
        <dgm:presLayoutVars>
          <dgm:bulletEnabled val="1"/>
        </dgm:presLayoutVars>
      </dgm:prSet>
      <dgm:spPr/>
    </dgm:pt>
    <dgm:pt modelId="{144337DB-4E51-4288-AB61-1047D251D36C}" type="pres">
      <dgm:prSet presAssocID="{D1606D7B-B72F-404E-BAC7-47964CF25F6B}" presName="parentText" presStyleLbl="node1" presStyleIdx="1" presStyleCnt="5">
        <dgm:presLayoutVars>
          <dgm:chMax val="0"/>
          <dgm:bulletEnabled val="1"/>
        </dgm:presLayoutVars>
      </dgm:prSet>
      <dgm:spPr/>
    </dgm:pt>
    <dgm:pt modelId="{4CC9B9E5-ADF3-48F8-B061-02C72D61B944}" type="pres">
      <dgm:prSet presAssocID="{D1606D7B-B72F-404E-BAC7-47964CF25F6B}" presName="childText" presStyleLbl="revTx" presStyleIdx="1" presStyleCnt="5">
        <dgm:presLayoutVars>
          <dgm:bulletEnabled val="1"/>
        </dgm:presLayoutVars>
      </dgm:prSet>
      <dgm:spPr/>
    </dgm:pt>
    <dgm:pt modelId="{48C2C8F0-4D37-45D5-8286-4EBAC09C7B04}" type="pres">
      <dgm:prSet presAssocID="{61F3E7A7-2F18-4403-9459-37B35B67486E}" presName="parentText" presStyleLbl="node1" presStyleIdx="2" presStyleCnt="5">
        <dgm:presLayoutVars>
          <dgm:chMax val="0"/>
          <dgm:bulletEnabled val="1"/>
        </dgm:presLayoutVars>
      </dgm:prSet>
      <dgm:spPr/>
    </dgm:pt>
    <dgm:pt modelId="{F8DCEB81-1813-431B-9A96-65D2D64486CE}" type="pres">
      <dgm:prSet presAssocID="{61F3E7A7-2F18-4403-9459-37B35B67486E}" presName="childText" presStyleLbl="revTx" presStyleIdx="2" presStyleCnt="5">
        <dgm:presLayoutVars>
          <dgm:bulletEnabled val="1"/>
        </dgm:presLayoutVars>
      </dgm:prSet>
      <dgm:spPr/>
    </dgm:pt>
    <dgm:pt modelId="{849431C8-C0C6-4887-A5BD-1F1F9BEF85E7}" type="pres">
      <dgm:prSet presAssocID="{85646C06-4AD5-460D-A97D-9EA989DE50AA}" presName="parentText" presStyleLbl="node1" presStyleIdx="3" presStyleCnt="5">
        <dgm:presLayoutVars>
          <dgm:chMax val="0"/>
          <dgm:bulletEnabled val="1"/>
        </dgm:presLayoutVars>
      </dgm:prSet>
      <dgm:spPr/>
    </dgm:pt>
    <dgm:pt modelId="{4AF8D77D-CE10-43D1-9A3D-03BC203A4D2D}" type="pres">
      <dgm:prSet presAssocID="{85646C06-4AD5-460D-A97D-9EA989DE50AA}" presName="childText" presStyleLbl="revTx" presStyleIdx="3" presStyleCnt="5">
        <dgm:presLayoutVars>
          <dgm:bulletEnabled val="1"/>
        </dgm:presLayoutVars>
      </dgm:prSet>
      <dgm:spPr/>
    </dgm:pt>
    <dgm:pt modelId="{4985A8BE-1F04-46DA-A67D-F2F5669B35B4}" type="pres">
      <dgm:prSet presAssocID="{289610AB-AD50-44A0-B320-DB9729770A33}" presName="parentText" presStyleLbl="node1" presStyleIdx="4" presStyleCnt="5">
        <dgm:presLayoutVars>
          <dgm:chMax val="0"/>
          <dgm:bulletEnabled val="1"/>
        </dgm:presLayoutVars>
      </dgm:prSet>
      <dgm:spPr/>
    </dgm:pt>
    <dgm:pt modelId="{95F993CB-58EF-4829-8247-A180B18A26C5}" type="pres">
      <dgm:prSet presAssocID="{289610AB-AD50-44A0-B320-DB9729770A33}" presName="childText" presStyleLbl="revTx" presStyleIdx="4" presStyleCnt="5">
        <dgm:presLayoutVars>
          <dgm:bulletEnabled val="1"/>
        </dgm:presLayoutVars>
      </dgm:prSet>
      <dgm:spPr/>
    </dgm:pt>
  </dgm:ptLst>
  <dgm:cxnLst>
    <dgm:cxn modelId="{47BE7E0B-403D-4B12-9B8D-5D7BFD676F6C}" srcId="{83E916D5-E447-4586-AB93-A93F7592B6FF}" destId="{6FEBA813-9F36-403C-BC3D-674B8AB7D692}" srcOrd="0" destOrd="0" parTransId="{4B0C1199-84BA-4C10-B0A1-5D00958914AF}" sibTransId="{543B5F26-8C86-4B25-8384-FDAB87FC0926}"/>
    <dgm:cxn modelId="{0A10C01A-7772-4F23-9754-49F638E82A41}" srcId="{D1606D7B-B72F-404E-BAC7-47964CF25F6B}" destId="{5FC48D24-8061-44C3-8E88-62D27991A092}" srcOrd="0" destOrd="0" parTransId="{4D1E1989-BE71-4FFD-8E82-8A3F5E788EEE}" sibTransId="{8100086E-5189-4278-8E0B-79BE5841EF73}"/>
    <dgm:cxn modelId="{FBCB362B-CB2B-400A-86C1-EB3F29275695}" srcId="{289610AB-AD50-44A0-B320-DB9729770A33}" destId="{ACFF445D-EAAF-4E6A-BBAE-1AA873298391}" srcOrd="0" destOrd="0" parTransId="{75B495A6-9C9F-4AEF-82CD-F99D919885E6}" sibTransId="{BA15AEDB-364C-4A30-96E2-4FB7B0E3E402}"/>
    <dgm:cxn modelId="{B5F4BA34-80C5-44EB-A8BC-03DF895AA78F}" type="presOf" srcId="{17E1E396-1595-4E4E-A5AC-C83FDE9C1683}" destId="{4AF8D77D-CE10-43D1-9A3D-03BC203A4D2D}" srcOrd="0" destOrd="0" presId="urn:microsoft.com/office/officeart/2005/8/layout/vList2"/>
    <dgm:cxn modelId="{34573F37-2F78-4F46-98F4-439A3D6A11BF}" type="presOf" srcId="{289610AB-AD50-44A0-B320-DB9729770A33}" destId="{4985A8BE-1F04-46DA-A67D-F2F5669B35B4}" srcOrd="0" destOrd="0" presId="urn:microsoft.com/office/officeart/2005/8/layout/vList2"/>
    <dgm:cxn modelId="{F80B2B3C-E342-454C-8274-3F96B33BAFCF}" type="presOf" srcId="{EC4AD32D-4111-42B1-86D1-AD1434FACD3A}" destId="{F378358A-3B9B-4D83-9F5D-017634D1BC39}" srcOrd="0" destOrd="0" presId="urn:microsoft.com/office/officeart/2005/8/layout/vList2"/>
    <dgm:cxn modelId="{9F127F5D-7827-47AE-BD76-2A349B84E6ED}" type="presOf" srcId="{5FC48D24-8061-44C3-8E88-62D27991A092}" destId="{4CC9B9E5-ADF3-48F8-B061-02C72D61B944}" srcOrd="0" destOrd="0" presId="urn:microsoft.com/office/officeart/2005/8/layout/vList2"/>
    <dgm:cxn modelId="{C48ACA5D-3033-413D-8E7E-8584799A1244}" type="presOf" srcId="{ACFF445D-EAAF-4E6A-BBAE-1AA873298391}" destId="{95F993CB-58EF-4829-8247-A180B18A26C5}" srcOrd="0" destOrd="0" presId="urn:microsoft.com/office/officeart/2005/8/layout/vList2"/>
    <dgm:cxn modelId="{E92D4176-14D5-47F7-9B4A-A68F1C101E04}" type="presOf" srcId="{D1606D7B-B72F-404E-BAC7-47964CF25F6B}" destId="{144337DB-4E51-4288-AB61-1047D251D36C}" srcOrd="0" destOrd="0" presId="urn:microsoft.com/office/officeart/2005/8/layout/vList2"/>
    <dgm:cxn modelId="{082B7979-535C-4177-AC4F-3F2427C64CA3}" type="presOf" srcId="{6FEBA813-9F36-403C-BC3D-674B8AB7D692}" destId="{FE4719F4-C05E-42E8-A91F-E27BAC4CB6A3}" srcOrd="0" destOrd="0" presId="urn:microsoft.com/office/officeart/2005/8/layout/vList2"/>
    <dgm:cxn modelId="{2A194E5A-1764-43B2-B564-91D7DC64E578}" srcId="{83E916D5-E447-4586-AB93-A93F7592B6FF}" destId="{289610AB-AD50-44A0-B320-DB9729770A33}" srcOrd="4" destOrd="0" parTransId="{53B45B80-CE44-4C4E-BE13-7319152C6A7B}" sibTransId="{4F978C9B-205E-48F7-A27E-AF813A086A88}"/>
    <dgm:cxn modelId="{97A4297D-E6F1-4358-9BE4-EDDA2017EFA0}" srcId="{83E916D5-E447-4586-AB93-A93F7592B6FF}" destId="{85646C06-4AD5-460D-A97D-9EA989DE50AA}" srcOrd="3" destOrd="0" parTransId="{C46E05B8-934E-42BF-9477-402CA7C256A7}" sibTransId="{63700E42-AFD0-4414-8341-809B9CB50D39}"/>
    <dgm:cxn modelId="{C5207C9F-DDB2-4AB2-8300-C4AC1F451647}" srcId="{6FEBA813-9F36-403C-BC3D-674B8AB7D692}" destId="{EC4AD32D-4111-42B1-86D1-AD1434FACD3A}" srcOrd="0" destOrd="0" parTransId="{D24CAB20-3F33-40C4-84C4-BBB0EDCC7D19}" sibTransId="{AA0FFF18-33BC-4635-BC5D-8294F025B677}"/>
    <dgm:cxn modelId="{2A0DA4A2-6587-4CEA-A208-8919451502F4}" srcId="{83E916D5-E447-4586-AB93-A93F7592B6FF}" destId="{D1606D7B-B72F-404E-BAC7-47964CF25F6B}" srcOrd="1" destOrd="0" parTransId="{E25F0E97-54DE-489F-B663-2EDF11257F74}" sibTransId="{9E35BDCB-89FC-414C-8F61-73C463ECA6E9}"/>
    <dgm:cxn modelId="{AEB428A7-1C99-411D-BEF1-2DB89A3D74C8}" srcId="{85646C06-4AD5-460D-A97D-9EA989DE50AA}" destId="{17E1E396-1595-4E4E-A5AC-C83FDE9C1683}" srcOrd="0" destOrd="0" parTransId="{EB87E1ED-F88E-4E70-A41F-B1491FB3477A}" sibTransId="{5AC08A3A-D7F7-4A2F-90E5-241D31614112}"/>
    <dgm:cxn modelId="{0A4A2BCA-C0BE-4053-A8A4-5D67812284AF}" type="presOf" srcId="{83E916D5-E447-4586-AB93-A93F7592B6FF}" destId="{20E168C8-A68E-4B3F-8CB8-66596835F2B1}" srcOrd="0" destOrd="0" presId="urn:microsoft.com/office/officeart/2005/8/layout/vList2"/>
    <dgm:cxn modelId="{0C0E5CD7-BF27-44D1-8545-414294F8D828}" type="presOf" srcId="{26EB7686-15B1-49E1-BD8E-6E2773EF2DE1}" destId="{F8DCEB81-1813-431B-9A96-65D2D64486CE}" srcOrd="0" destOrd="0" presId="urn:microsoft.com/office/officeart/2005/8/layout/vList2"/>
    <dgm:cxn modelId="{BC07BBD9-EB20-497C-93FC-F88D001DDAB2}" srcId="{83E916D5-E447-4586-AB93-A93F7592B6FF}" destId="{61F3E7A7-2F18-4403-9459-37B35B67486E}" srcOrd="2" destOrd="0" parTransId="{CE48B5C9-6C99-48FB-AB7E-AC54B601B4BE}" sibTransId="{AD6FB4A5-8244-4E93-99DE-550865A8980E}"/>
    <dgm:cxn modelId="{4CE446E3-2CFC-4328-AD8E-FFBA75C3ACB6}" srcId="{61F3E7A7-2F18-4403-9459-37B35B67486E}" destId="{26EB7686-15B1-49E1-BD8E-6E2773EF2DE1}" srcOrd="0" destOrd="0" parTransId="{CB655682-40EC-478F-8DEF-DA2817CB34AE}" sibTransId="{8F54EEE0-F7F0-4504-9C7A-D16F563EE89C}"/>
    <dgm:cxn modelId="{1B43ECE8-43ED-4441-9C35-ABF6FD56B3F3}" type="presOf" srcId="{85646C06-4AD5-460D-A97D-9EA989DE50AA}" destId="{849431C8-C0C6-4887-A5BD-1F1F9BEF85E7}" srcOrd="0" destOrd="0" presId="urn:microsoft.com/office/officeart/2005/8/layout/vList2"/>
    <dgm:cxn modelId="{7CDBE5F3-2FDC-4736-BE07-07EB0F520F6E}" type="presOf" srcId="{61F3E7A7-2F18-4403-9459-37B35B67486E}" destId="{48C2C8F0-4D37-45D5-8286-4EBAC09C7B04}" srcOrd="0" destOrd="0" presId="urn:microsoft.com/office/officeart/2005/8/layout/vList2"/>
    <dgm:cxn modelId="{775C691B-3754-4823-9F0C-7280EBAEABCC}" type="presParOf" srcId="{20E168C8-A68E-4B3F-8CB8-66596835F2B1}" destId="{FE4719F4-C05E-42E8-A91F-E27BAC4CB6A3}" srcOrd="0" destOrd="0" presId="urn:microsoft.com/office/officeart/2005/8/layout/vList2"/>
    <dgm:cxn modelId="{4CFEBD01-8F7A-4C74-A775-7B617A8BB898}" type="presParOf" srcId="{20E168C8-A68E-4B3F-8CB8-66596835F2B1}" destId="{F378358A-3B9B-4D83-9F5D-017634D1BC39}" srcOrd="1" destOrd="0" presId="urn:microsoft.com/office/officeart/2005/8/layout/vList2"/>
    <dgm:cxn modelId="{A5166AEF-C00B-498A-A00E-72E5A0EB2256}" type="presParOf" srcId="{20E168C8-A68E-4B3F-8CB8-66596835F2B1}" destId="{144337DB-4E51-4288-AB61-1047D251D36C}" srcOrd="2" destOrd="0" presId="urn:microsoft.com/office/officeart/2005/8/layout/vList2"/>
    <dgm:cxn modelId="{1EB0983E-F483-4684-B03B-82606848F0B8}" type="presParOf" srcId="{20E168C8-A68E-4B3F-8CB8-66596835F2B1}" destId="{4CC9B9E5-ADF3-48F8-B061-02C72D61B944}" srcOrd="3" destOrd="0" presId="urn:microsoft.com/office/officeart/2005/8/layout/vList2"/>
    <dgm:cxn modelId="{F3671038-4267-40BA-BC71-0B906F737B54}" type="presParOf" srcId="{20E168C8-A68E-4B3F-8CB8-66596835F2B1}" destId="{48C2C8F0-4D37-45D5-8286-4EBAC09C7B04}" srcOrd="4" destOrd="0" presId="urn:microsoft.com/office/officeart/2005/8/layout/vList2"/>
    <dgm:cxn modelId="{41F69AEF-1C25-4E48-812B-3169134AB653}" type="presParOf" srcId="{20E168C8-A68E-4B3F-8CB8-66596835F2B1}" destId="{F8DCEB81-1813-431B-9A96-65D2D64486CE}" srcOrd="5" destOrd="0" presId="urn:microsoft.com/office/officeart/2005/8/layout/vList2"/>
    <dgm:cxn modelId="{444AF775-A004-47F2-BD1F-56DE65CC707C}" type="presParOf" srcId="{20E168C8-A68E-4B3F-8CB8-66596835F2B1}" destId="{849431C8-C0C6-4887-A5BD-1F1F9BEF85E7}" srcOrd="6" destOrd="0" presId="urn:microsoft.com/office/officeart/2005/8/layout/vList2"/>
    <dgm:cxn modelId="{4F20DB7C-1A5D-4DB5-A2B0-D5C5C34CB38F}" type="presParOf" srcId="{20E168C8-A68E-4B3F-8CB8-66596835F2B1}" destId="{4AF8D77D-CE10-43D1-9A3D-03BC203A4D2D}" srcOrd="7" destOrd="0" presId="urn:microsoft.com/office/officeart/2005/8/layout/vList2"/>
    <dgm:cxn modelId="{11CCA856-37A2-4E68-8B56-F03F8DF44307}" type="presParOf" srcId="{20E168C8-A68E-4B3F-8CB8-66596835F2B1}" destId="{4985A8BE-1F04-46DA-A67D-F2F5669B35B4}" srcOrd="8" destOrd="0" presId="urn:microsoft.com/office/officeart/2005/8/layout/vList2"/>
    <dgm:cxn modelId="{46FEAF25-5688-4980-AA19-73C4E8557015}" type="presParOf" srcId="{20E168C8-A68E-4B3F-8CB8-66596835F2B1}" destId="{95F993CB-58EF-4829-8247-A180B18A26C5}"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719F4-C05E-42E8-A91F-E27BAC4CB6A3}">
      <dsp:nvSpPr>
        <dsp:cNvPr id="0" name=""/>
        <dsp:cNvSpPr/>
      </dsp:nvSpPr>
      <dsp:spPr>
        <a:xfrm>
          <a:off x="0" y="47056"/>
          <a:ext cx="105156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a:latin typeface="Calibri Light" panose="020F0302020204030204"/>
            </a:rPr>
            <a:t>User Interaction</a:t>
          </a:r>
          <a:endParaRPr lang="en-US" sz="2100" kern="1200"/>
        </a:p>
      </dsp:txBody>
      <dsp:txXfrm>
        <a:off x="24588" y="71644"/>
        <a:ext cx="10466424" cy="454509"/>
      </dsp:txXfrm>
    </dsp:sp>
    <dsp:sp modelId="{F378358A-3B9B-4D83-9F5D-017634D1BC39}">
      <dsp:nvSpPr>
        <dsp:cNvPr id="0" name=""/>
        <dsp:cNvSpPr/>
      </dsp:nvSpPr>
      <dsp:spPr>
        <a:xfrm>
          <a:off x="0" y="550741"/>
          <a:ext cx="10515600"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kern="1200">
              <a:latin typeface="Calibri Light" panose="020F0302020204030204"/>
            </a:rPr>
            <a:t>How the Portal/Mobile alarm app look</a:t>
          </a:r>
          <a:endParaRPr lang="en-US" sz="1600" kern="1200"/>
        </a:p>
      </dsp:txBody>
      <dsp:txXfrm>
        <a:off x="0" y="550741"/>
        <a:ext cx="10515600" cy="347760"/>
      </dsp:txXfrm>
    </dsp:sp>
    <dsp:sp modelId="{144337DB-4E51-4288-AB61-1047D251D36C}">
      <dsp:nvSpPr>
        <dsp:cNvPr id="0" name=""/>
        <dsp:cNvSpPr/>
      </dsp:nvSpPr>
      <dsp:spPr>
        <a:xfrm>
          <a:off x="0" y="898501"/>
          <a:ext cx="105156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latin typeface="Calibri Light" panose="020F0302020204030204"/>
            </a:rPr>
            <a:t>Functionality</a:t>
          </a:r>
          <a:endParaRPr lang="en-US" sz="2100" kern="1200"/>
        </a:p>
      </dsp:txBody>
      <dsp:txXfrm>
        <a:off x="24588" y="923089"/>
        <a:ext cx="10466424" cy="454509"/>
      </dsp:txXfrm>
    </dsp:sp>
    <dsp:sp modelId="{4CC9B9E5-ADF3-48F8-B061-02C72D61B944}">
      <dsp:nvSpPr>
        <dsp:cNvPr id="0" name=""/>
        <dsp:cNvSpPr/>
      </dsp:nvSpPr>
      <dsp:spPr>
        <a:xfrm>
          <a:off x="0" y="1402186"/>
          <a:ext cx="10515600"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kern="1200">
              <a:latin typeface="Calibri Light" panose="020F0302020204030204"/>
            </a:rPr>
            <a:t>How they function based on business rules</a:t>
          </a:r>
        </a:p>
      </dsp:txBody>
      <dsp:txXfrm>
        <a:off x="0" y="1402186"/>
        <a:ext cx="10515600" cy="347760"/>
      </dsp:txXfrm>
    </dsp:sp>
    <dsp:sp modelId="{48C2C8F0-4D37-45D5-8286-4EBAC09C7B04}">
      <dsp:nvSpPr>
        <dsp:cNvPr id="0" name=""/>
        <dsp:cNvSpPr/>
      </dsp:nvSpPr>
      <dsp:spPr>
        <a:xfrm>
          <a:off x="0" y="1749946"/>
          <a:ext cx="105156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a:latin typeface="Calibri Light" panose="020F0302020204030204"/>
            </a:rPr>
            <a:t>Business Rules</a:t>
          </a:r>
        </a:p>
      </dsp:txBody>
      <dsp:txXfrm>
        <a:off x="24588" y="1774534"/>
        <a:ext cx="10466424" cy="454509"/>
      </dsp:txXfrm>
    </dsp:sp>
    <dsp:sp modelId="{F8DCEB81-1813-431B-9A96-65D2D64486CE}">
      <dsp:nvSpPr>
        <dsp:cNvPr id="0" name=""/>
        <dsp:cNvSpPr/>
      </dsp:nvSpPr>
      <dsp:spPr>
        <a:xfrm>
          <a:off x="0" y="2253631"/>
          <a:ext cx="10515600"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kern="1200">
              <a:latin typeface="Calibri Light" panose="020F0302020204030204"/>
            </a:rPr>
            <a:t>"If patient missed alarm notify emergency contact and update report to Doctor"</a:t>
          </a:r>
        </a:p>
      </dsp:txBody>
      <dsp:txXfrm>
        <a:off x="0" y="2253631"/>
        <a:ext cx="10515600" cy="347760"/>
      </dsp:txXfrm>
    </dsp:sp>
    <dsp:sp modelId="{849431C8-C0C6-4887-A5BD-1F1F9BEF85E7}">
      <dsp:nvSpPr>
        <dsp:cNvPr id="0" name=""/>
        <dsp:cNvSpPr/>
      </dsp:nvSpPr>
      <dsp:spPr>
        <a:xfrm>
          <a:off x="0" y="2601391"/>
          <a:ext cx="105156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a:latin typeface="Calibri Light" panose="020F0302020204030204"/>
            </a:rPr>
            <a:t>Application Core</a:t>
          </a:r>
        </a:p>
      </dsp:txBody>
      <dsp:txXfrm>
        <a:off x="24588" y="2625979"/>
        <a:ext cx="10466424" cy="454509"/>
      </dsp:txXfrm>
    </dsp:sp>
    <dsp:sp modelId="{4AF8D77D-CE10-43D1-9A3D-03BC203A4D2D}">
      <dsp:nvSpPr>
        <dsp:cNvPr id="0" name=""/>
        <dsp:cNvSpPr/>
      </dsp:nvSpPr>
      <dsp:spPr>
        <a:xfrm>
          <a:off x="0" y="3105076"/>
          <a:ext cx="10515600"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kern="1200">
              <a:latin typeface="Calibri Light" panose="020F0302020204030204"/>
            </a:rPr>
            <a:t>Main programs and other components</a:t>
          </a:r>
        </a:p>
      </dsp:txBody>
      <dsp:txXfrm>
        <a:off x="0" y="3105076"/>
        <a:ext cx="10515600" cy="347760"/>
      </dsp:txXfrm>
    </dsp:sp>
    <dsp:sp modelId="{4985A8BE-1F04-46DA-A67D-F2F5669B35B4}">
      <dsp:nvSpPr>
        <dsp:cNvPr id="0" name=""/>
        <dsp:cNvSpPr/>
      </dsp:nvSpPr>
      <dsp:spPr>
        <a:xfrm>
          <a:off x="0" y="3452836"/>
          <a:ext cx="105156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latin typeface="Calibri Light" panose="020F0302020204030204"/>
            </a:rPr>
            <a:t>Database</a:t>
          </a:r>
        </a:p>
      </dsp:txBody>
      <dsp:txXfrm>
        <a:off x="24588" y="3477424"/>
        <a:ext cx="10466424" cy="454509"/>
      </dsp:txXfrm>
    </dsp:sp>
    <dsp:sp modelId="{95F993CB-58EF-4829-8247-A180B18A26C5}">
      <dsp:nvSpPr>
        <dsp:cNvPr id="0" name=""/>
        <dsp:cNvSpPr/>
      </dsp:nvSpPr>
      <dsp:spPr>
        <a:xfrm>
          <a:off x="0" y="3956521"/>
          <a:ext cx="10515600"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kern="1200">
              <a:latin typeface="Calibri Light" panose="020F0302020204030204"/>
            </a:rPr>
            <a:t>Tables, indexes</a:t>
          </a:r>
        </a:p>
      </dsp:txBody>
      <dsp:txXfrm>
        <a:off x="0" y="3956521"/>
        <a:ext cx="10515600" cy="3477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67665E-9C7B-4D2D-9C32-4F9E4A83CC1C}" type="datetimeFigureOut">
              <a:rPr lang="en-US" smtClean="0"/>
              <a:t>8/8/2023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038B7-F081-4921-AA79-941B4FDA4919}" type="slidenum">
              <a:rPr lang="en-US" smtClean="0"/>
              <a:t>‹#›</a:t>
            </a:fld>
            <a:endParaRPr lang="en-US"/>
          </a:p>
        </p:txBody>
      </p:sp>
    </p:spTree>
    <p:extLst>
      <p:ext uri="{BB962C8B-B14F-4D97-AF65-F5344CB8AC3E}">
        <p14:creationId xmlns:p14="http://schemas.microsoft.com/office/powerpoint/2010/main" val="1213498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Multiple pills at the same time? </a:t>
            </a:r>
          </a:p>
          <a:p>
            <a:r>
              <a:rPr lang="en-US"/>
              <a:t>Tell user emergency contact has been alerted? </a:t>
            </a:r>
          </a:p>
          <a:p>
            <a:endParaRPr lang="en-US"/>
          </a:p>
        </p:txBody>
      </p:sp>
      <p:sp>
        <p:nvSpPr>
          <p:cNvPr id="4" name="Slide Number Placeholder 3"/>
          <p:cNvSpPr>
            <a:spLocks noGrp="1"/>
          </p:cNvSpPr>
          <p:nvPr>
            <p:ph type="sldNum" sz="quarter" idx="5"/>
          </p:nvPr>
        </p:nvSpPr>
        <p:spPr/>
        <p:txBody>
          <a:bodyPr/>
          <a:lstStyle/>
          <a:p>
            <a:fld id="{792038B7-F081-4921-AA79-941B4FDA4919}" type="slidenum">
              <a:rPr lang="en-US" smtClean="0"/>
              <a:t>1</a:t>
            </a:fld>
            <a:endParaRPr lang="en-US"/>
          </a:p>
        </p:txBody>
      </p:sp>
    </p:spTree>
    <p:extLst>
      <p:ext uri="{BB962C8B-B14F-4D97-AF65-F5344CB8AC3E}">
        <p14:creationId xmlns:p14="http://schemas.microsoft.com/office/powerpoint/2010/main" val="2278168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What else was available and seemed suitable: </a:t>
            </a:r>
            <a:endParaRPr lang="en-US"/>
          </a:p>
          <a:p>
            <a:r>
              <a:rPr lang="en-US">
                <a:cs typeface="Calibri"/>
              </a:rPr>
              <a:t>Event-Drive architecture because it triggers a notification to be sent when an event happens like it being time to take your pills or missed the time to take your pills but seems too fragile, if the event bus fails everything fails which means people are missing alarms to take their pills</a:t>
            </a:r>
            <a:endParaRPr lang="en-US"/>
          </a:p>
          <a:p>
            <a:endParaRPr lang="en-US">
              <a:cs typeface="Calibri"/>
            </a:endParaRPr>
          </a:p>
          <a:p>
            <a:r>
              <a:rPr lang="en-US">
                <a:cs typeface="Calibri"/>
              </a:rPr>
              <a:t>Why this:</a:t>
            </a:r>
          </a:p>
          <a:p>
            <a:r>
              <a:rPr lang="en-US">
                <a:cs typeface="Calibri"/>
              </a:rPr>
              <a:t>It seems more structured and versatile, allow for better system customization and the layers are autonomous so if one layer fails and needs maintenance the others will still operate</a:t>
            </a:r>
          </a:p>
        </p:txBody>
      </p:sp>
      <p:sp>
        <p:nvSpPr>
          <p:cNvPr id="4" name="Slide Number Placeholder 3"/>
          <p:cNvSpPr>
            <a:spLocks noGrp="1"/>
          </p:cNvSpPr>
          <p:nvPr>
            <p:ph type="sldNum" sz="quarter" idx="5"/>
          </p:nvPr>
        </p:nvSpPr>
        <p:spPr/>
        <p:txBody>
          <a:bodyPr/>
          <a:lstStyle/>
          <a:p>
            <a:fld id="{792038B7-F081-4921-AA79-941B4FDA4919}" type="slidenum">
              <a:rPr lang="en-US" smtClean="0"/>
              <a:t>2</a:t>
            </a:fld>
            <a:endParaRPr lang="en-US"/>
          </a:p>
        </p:txBody>
      </p:sp>
    </p:spTree>
    <p:extLst>
      <p:ext uri="{BB962C8B-B14F-4D97-AF65-F5344CB8AC3E}">
        <p14:creationId xmlns:p14="http://schemas.microsoft.com/office/powerpoint/2010/main" val="2543020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D2A5E-F1F6-7E20-17B8-E88B307CA4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12C491-9B11-BF7B-FCE4-866298B9EA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11AE2D-A944-0559-CDBF-AF5A308F5E86}"/>
              </a:ext>
            </a:extLst>
          </p:cNvPr>
          <p:cNvSpPr>
            <a:spLocks noGrp="1"/>
          </p:cNvSpPr>
          <p:nvPr>
            <p:ph type="dt" sz="half" idx="10"/>
          </p:nvPr>
        </p:nvSpPr>
        <p:spPr/>
        <p:txBody>
          <a:bodyPr/>
          <a:lstStyle/>
          <a:p>
            <a:fld id="{E0162E63-10E7-4E91-9873-FD1DA880555C}" type="datetimeFigureOut">
              <a:rPr lang="en-US" smtClean="0"/>
              <a:t>8/8/2023</a:t>
            </a:fld>
            <a:endParaRPr lang="en-US"/>
          </a:p>
        </p:txBody>
      </p:sp>
      <p:sp>
        <p:nvSpPr>
          <p:cNvPr id="5" name="Footer Placeholder 4">
            <a:extLst>
              <a:ext uri="{FF2B5EF4-FFF2-40B4-BE49-F238E27FC236}">
                <a16:creationId xmlns:a16="http://schemas.microsoft.com/office/drawing/2014/main" id="{5FB0A5CE-4DB5-F1D0-D69F-660413A3D8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0667DC-03B4-DE76-CEBE-E29526BF9E46}"/>
              </a:ext>
            </a:extLst>
          </p:cNvPr>
          <p:cNvSpPr>
            <a:spLocks noGrp="1"/>
          </p:cNvSpPr>
          <p:nvPr>
            <p:ph type="sldNum" sz="quarter" idx="12"/>
          </p:nvPr>
        </p:nvSpPr>
        <p:spPr/>
        <p:txBody>
          <a:bodyPr/>
          <a:lstStyle/>
          <a:p>
            <a:fld id="{3B87AB1B-6972-4CA9-9BEF-64ED7959DDC8}" type="slidenum">
              <a:rPr lang="en-US" smtClean="0"/>
              <a:t>‹#›</a:t>
            </a:fld>
            <a:endParaRPr lang="en-US"/>
          </a:p>
        </p:txBody>
      </p:sp>
    </p:spTree>
    <p:extLst>
      <p:ext uri="{BB962C8B-B14F-4D97-AF65-F5344CB8AC3E}">
        <p14:creationId xmlns:p14="http://schemas.microsoft.com/office/powerpoint/2010/main" val="2361959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DDAE1-E755-E091-1794-51592ADB23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0E2578-C9E4-6079-C913-5C1DD96490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C252BB-9C77-43FA-00F8-82E04FF80050}"/>
              </a:ext>
            </a:extLst>
          </p:cNvPr>
          <p:cNvSpPr>
            <a:spLocks noGrp="1"/>
          </p:cNvSpPr>
          <p:nvPr>
            <p:ph type="dt" sz="half" idx="10"/>
          </p:nvPr>
        </p:nvSpPr>
        <p:spPr/>
        <p:txBody>
          <a:bodyPr/>
          <a:lstStyle/>
          <a:p>
            <a:fld id="{E0162E63-10E7-4E91-9873-FD1DA880555C}" type="datetimeFigureOut">
              <a:rPr lang="en-US" smtClean="0"/>
              <a:t>8/8/2023</a:t>
            </a:fld>
            <a:endParaRPr lang="en-US"/>
          </a:p>
        </p:txBody>
      </p:sp>
      <p:sp>
        <p:nvSpPr>
          <p:cNvPr id="5" name="Footer Placeholder 4">
            <a:extLst>
              <a:ext uri="{FF2B5EF4-FFF2-40B4-BE49-F238E27FC236}">
                <a16:creationId xmlns:a16="http://schemas.microsoft.com/office/drawing/2014/main" id="{6D45D163-97F6-AFE7-25A9-84624425BE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2F3DF-EE8F-3949-AC8C-8F672DFFAF8A}"/>
              </a:ext>
            </a:extLst>
          </p:cNvPr>
          <p:cNvSpPr>
            <a:spLocks noGrp="1"/>
          </p:cNvSpPr>
          <p:nvPr>
            <p:ph type="sldNum" sz="quarter" idx="12"/>
          </p:nvPr>
        </p:nvSpPr>
        <p:spPr/>
        <p:txBody>
          <a:bodyPr/>
          <a:lstStyle/>
          <a:p>
            <a:fld id="{3B87AB1B-6972-4CA9-9BEF-64ED7959DDC8}" type="slidenum">
              <a:rPr lang="en-US" smtClean="0"/>
              <a:t>‹#›</a:t>
            </a:fld>
            <a:endParaRPr lang="en-US"/>
          </a:p>
        </p:txBody>
      </p:sp>
    </p:spTree>
    <p:extLst>
      <p:ext uri="{BB962C8B-B14F-4D97-AF65-F5344CB8AC3E}">
        <p14:creationId xmlns:p14="http://schemas.microsoft.com/office/powerpoint/2010/main" val="4114366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B98EBE-7570-63F1-632A-15B7F9CA60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3BFA6C-8BAA-F843-77E1-02A163A6AD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F0D99B-FDDA-9AC8-7ECE-AFA3A479E7B8}"/>
              </a:ext>
            </a:extLst>
          </p:cNvPr>
          <p:cNvSpPr>
            <a:spLocks noGrp="1"/>
          </p:cNvSpPr>
          <p:nvPr>
            <p:ph type="dt" sz="half" idx="10"/>
          </p:nvPr>
        </p:nvSpPr>
        <p:spPr/>
        <p:txBody>
          <a:bodyPr/>
          <a:lstStyle/>
          <a:p>
            <a:fld id="{E0162E63-10E7-4E91-9873-FD1DA880555C}" type="datetimeFigureOut">
              <a:rPr lang="en-US" smtClean="0"/>
              <a:t>8/8/2023</a:t>
            </a:fld>
            <a:endParaRPr lang="en-US"/>
          </a:p>
        </p:txBody>
      </p:sp>
      <p:sp>
        <p:nvSpPr>
          <p:cNvPr id="5" name="Footer Placeholder 4">
            <a:extLst>
              <a:ext uri="{FF2B5EF4-FFF2-40B4-BE49-F238E27FC236}">
                <a16:creationId xmlns:a16="http://schemas.microsoft.com/office/drawing/2014/main" id="{B21F8D6C-ED69-F03D-B713-94197EADE3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99513-D857-65FF-2EAB-B8AFE573E2BF}"/>
              </a:ext>
            </a:extLst>
          </p:cNvPr>
          <p:cNvSpPr>
            <a:spLocks noGrp="1"/>
          </p:cNvSpPr>
          <p:nvPr>
            <p:ph type="sldNum" sz="quarter" idx="12"/>
          </p:nvPr>
        </p:nvSpPr>
        <p:spPr/>
        <p:txBody>
          <a:bodyPr/>
          <a:lstStyle/>
          <a:p>
            <a:fld id="{3B87AB1B-6972-4CA9-9BEF-64ED7959DDC8}" type="slidenum">
              <a:rPr lang="en-US" smtClean="0"/>
              <a:t>‹#›</a:t>
            </a:fld>
            <a:endParaRPr lang="en-US"/>
          </a:p>
        </p:txBody>
      </p:sp>
    </p:spTree>
    <p:extLst>
      <p:ext uri="{BB962C8B-B14F-4D97-AF65-F5344CB8AC3E}">
        <p14:creationId xmlns:p14="http://schemas.microsoft.com/office/powerpoint/2010/main" val="3919053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FFE15-4A5C-03DF-EED5-6AD57D7A94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FD1681-91CD-E9C4-629D-0A1794069C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67CD71-2789-208F-1836-355565704141}"/>
              </a:ext>
            </a:extLst>
          </p:cNvPr>
          <p:cNvSpPr>
            <a:spLocks noGrp="1"/>
          </p:cNvSpPr>
          <p:nvPr>
            <p:ph type="dt" sz="half" idx="10"/>
          </p:nvPr>
        </p:nvSpPr>
        <p:spPr/>
        <p:txBody>
          <a:bodyPr/>
          <a:lstStyle/>
          <a:p>
            <a:fld id="{E0162E63-10E7-4E91-9873-FD1DA880555C}" type="datetimeFigureOut">
              <a:rPr lang="en-US" smtClean="0"/>
              <a:t>8/8/2023</a:t>
            </a:fld>
            <a:endParaRPr lang="en-US"/>
          </a:p>
        </p:txBody>
      </p:sp>
      <p:sp>
        <p:nvSpPr>
          <p:cNvPr id="5" name="Footer Placeholder 4">
            <a:extLst>
              <a:ext uri="{FF2B5EF4-FFF2-40B4-BE49-F238E27FC236}">
                <a16:creationId xmlns:a16="http://schemas.microsoft.com/office/drawing/2014/main" id="{D65C1354-FF56-5978-98FF-3508468AB7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3B3086-0C4B-D0CE-1FFB-495CBEF02C2E}"/>
              </a:ext>
            </a:extLst>
          </p:cNvPr>
          <p:cNvSpPr>
            <a:spLocks noGrp="1"/>
          </p:cNvSpPr>
          <p:nvPr>
            <p:ph type="sldNum" sz="quarter" idx="12"/>
          </p:nvPr>
        </p:nvSpPr>
        <p:spPr/>
        <p:txBody>
          <a:bodyPr/>
          <a:lstStyle/>
          <a:p>
            <a:fld id="{3B87AB1B-6972-4CA9-9BEF-64ED7959DDC8}" type="slidenum">
              <a:rPr lang="en-US" smtClean="0"/>
              <a:t>‹#›</a:t>
            </a:fld>
            <a:endParaRPr lang="en-US"/>
          </a:p>
        </p:txBody>
      </p:sp>
    </p:spTree>
    <p:extLst>
      <p:ext uri="{BB962C8B-B14F-4D97-AF65-F5344CB8AC3E}">
        <p14:creationId xmlns:p14="http://schemas.microsoft.com/office/powerpoint/2010/main" val="3504886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DB8E6-DBB9-7ED7-6601-8FECAD20B8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FC28E3-0C24-0E19-7777-47E92A4F87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EB0FDD-BAF1-3311-CF17-69BE0D846250}"/>
              </a:ext>
            </a:extLst>
          </p:cNvPr>
          <p:cNvSpPr>
            <a:spLocks noGrp="1"/>
          </p:cNvSpPr>
          <p:nvPr>
            <p:ph type="dt" sz="half" idx="10"/>
          </p:nvPr>
        </p:nvSpPr>
        <p:spPr/>
        <p:txBody>
          <a:bodyPr/>
          <a:lstStyle/>
          <a:p>
            <a:fld id="{E0162E63-10E7-4E91-9873-FD1DA880555C}" type="datetimeFigureOut">
              <a:rPr lang="en-US" smtClean="0"/>
              <a:t>8/8/2023</a:t>
            </a:fld>
            <a:endParaRPr lang="en-US"/>
          </a:p>
        </p:txBody>
      </p:sp>
      <p:sp>
        <p:nvSpPr>
          <p:cNvPr id="5" name="Footer Placeholder 4">
            <a:extLst>
              <a:ext uri="{FF2B5EF4-FFF2-40B4-BE49-F238E27FC236}">
                <a16:creationId xmlns:a16="http://schemas.microsoft.com/office/drawing/2014/main" id="{57CE5A22-4A5A-2160-EF2E-832D067071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831257-E347-D448-742F-02A37388B4FE}"/>
              </a:ext>
            </a:extLst>
          </p:cNvPr>
          <p:cNvSpPr>
            <a:spLocks noGrp="1"/>
          </p:cNvSpPr>
          <p:nvPr>
            <p:ph type="sldNum" sz="quarter" idx="12"/>
          </p:nvPr>
        </p:nvSpPr>
        <p:spPr/>
        <p:txBody>
          <a:bodyPr/>
          <a:lstStyle/>
          <a:p>
            <a:fld id="{3B87AB1B-6972-4CA9-9BEF-64ED7959DDC8}" type="slidenum">
              <a:rPr lang="en-US" smtClean="0"/>
              <a:t>‹#›</a:t>
            </a:fld>
            <a:endParaRPr lang="en-US"/>
          </a:p>
        </p:txBody>
      </p:sp>
    </p:spTree>
    <p:extLst>
      <p:ext uri="{BB962C8B-B14F-4D97-AF65-F5344CB8AC3E}">
        <p14:creationId xmlns:p14="http://schemas.microsoft.com/office/powerpoint/2010/main" val="2423395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19DB3-3919-42CC-D779-ABBE0FCEC1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330C23-0ADC-CF7F-AE7E-70CD8FC7E6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18DCC8-1676-FC19-6AA3-930D94731B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494B51-DA7F-4115-557A-68A14345C47E}"/>
              </a:ext>
            </a:extLst>
          </p:cNvPr>
          <p:cNvSpPr>
            <a:spLocks noGrp="1"/>
          </p:cNvSpPr>
          <p:nvPr>
            <p:ph type="dt" sz="half" idx="10"/>
          </p:nvPr>
        </p:nvSpPr>
        <p:spPr/>
        <p:txBody>
          <a:bodyPr/>
          <a:lstStyle/>
          <a:p>
            <a:fld id="{E0162E63-10E7-4E91-9873-FD1DA880555C}" type="datetimeFigureOut">
              <a:rPr lang="en-US" smtClean="0"/>
              <a:t>8/8/2023</a:t>
            </a:fld>
            <a:endParaRPr lang="en-US"/>
          </a:p>
        </p:txBody>
      </p:sp>
      <p:sp>
        <p:nvSpPr>
          <p:cNvPr id="6" name="Footer Placeholder 5">
            <a:extLst>
              <a:ext uri="{FF2B5EF4-FFF2-40B4-BE49-F238E27FC236}">
                <a16:creationId xmlns:a16="http://schemas.microsoft.com/office/drawing/2014/main" id="{207E3312-8CCD-66D2-D07F-06A470428A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6818E6-82D2-60D7-0E16-71DD91A9A61B}"/>
              </a:ext>
            </a:extLst>
          </p:cNvPr>
          <p:cNvSpPr>
            <a:spLocks noGrp="1"/>
          </p:cNvSpPr>
          <p:nvPr>
            <p:ph type="sldNum" sz="quarter" idx="12"/>
          </p:nvPr>
        </p:nvSpPr>
        <p:spPr/>
        <p:txBody>
          <a:bodyPr/>
          <a:lstStyle/>
          <a:p>
            <a:fld id="{3B87AB1B-6972-4CA9-9BEF-64ED7959DDC8}" type="slidenum">
              <a:rPr lang="en-US" smtClean="0"/>
              <a:t>‹#›</a:t>
            </a:fld>
            <a:endParaRPr lang="en-US"/>
          </a:p>
        </p:txBody>
      </p:sp>
    </p:spTree>
    <p:extLst>
      <p:ext uri="{BB962C8B-B14F-4D97-AF65-F5344CB8AC3E}">
        <p14:creationId xmlns:p14="http://schemas.microsoft.com/office/powerpoint/2010/main" val="3657622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1326-6FAB-053B-F837-FC49E17108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A5AD93-5962-9719-241B-553773AD80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D65BFB-FA46-5C52-624C-6F10327F6B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67510A-AE6D-9226-9C5C-9CBA7281C2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152314-7E93-4CB3-0917-811C05CDAA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F99D01-7D35-3191-372A-4BC05508FC88}"/>
              </a:ext>
            </a:extLst>
          </p:cNvPr>
          <p:cNvSpPr>
            <a:spLocks noGrp="1"/>
          </p:cNvSpPr>
          <p:nvPr>
            <p:ph type="dt" sz="half" idx="10"/>
          </p:nvPr>
        </p:nvSpPr>
        <p:spPr/>
        <p:txBody>
          <a:bodyPr/>
          <a:lstStyle/>
          <a:p>
            <a:fld id="{E0162E63-10E7-4E91-9873-FD1DA880555C}" type="datetimeFigureOut">
              <a:rPr lang="en-US" smtClean="0"/>
              <a:t>8/8/2023</a:t>
            </a:fld>
            <a:endParaRPr lang="en-US"/>
          </a:p>
        </p:txBody>
      </p:sp>
      <p:sp>
        <p:nvSpPr>
          <p:cNvPr id="8" name="Footer Placeholder 7">
            <a:extLst>
              <a:ext uri="{FF2B5EF4-FFF2-40B4-BE49-F238E27FC236}">
                <a16:creationId xmlns:a16="http://schemas.microsoft.com/office/drawing/2014/main" id="{78363BB3-9E5A-AB83-D790-040B5DA91B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0D947D-96B3-AD6F-71E8-EE3E58869C01}"/>
              </a:ext>
            </a:extLst>
          </p:cNvPr>
          <p:cNvSpPr>
            <a:spLocks noGrp="1"/>
          </p:cNvSpPr>
          <p:nvPr>
            <p:ph type="sldNum" sz="quarter" idx="12"/>
          </p:nvPr>
        </p:nvSpPr>
        <p:spPr/>
        <p:txBody>
          <a:bodyPr/>
          <a:lstStyle/>
          <a:p>
            <a:fld id="{3B87AB1B-6972-4CA9-9BEF-64ED7959DDC8}" type="slidenum">
              <a:rPr lang="en-US" smtClean="0"/>
              <a:t>‹#›</a:t>
            </a:fld>
            <a:endParaRPr lang="en-US"/>
          </a:p>
        </p:txBody>
      </p:sp>
    </p:spTree>
    <p:extLst>
      <p:ext uri="{BB962C8B-B14F-4D97-AF65-F5344CB8AC3E}">
        <p14:creationId xmlns:p14="http://schemas.microsoft.com/office/powerpoint/2010/main" val="3773357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B366F-8063-B57D-92D3-9B148F25F4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FBF0B3-26FD-EE85-4D07-D29D262DC6E1}"/>
              </a:ext>
            </a:extLst>
          </p:cNvPr>
          <p:cNvSpPr>
            <a:spLocks noGrp="1"/>
          </p:cNvSpPr>
          <p:nvPr>
            <p:ph type="dt" sz="half" idx="10"/>
          </p:nvPr>
        </p:nvSpPr>
        <p:spPr/>
        <p:txBody>
          <a:bodyPr/>
          <a:lstStyle/>
          <a:p>
            <a:fld id="{E0162E63-10E7-4E91-9873-FD1DA880555C}" type="datetimeFigureOut">
              <a:rPr lang="en-US" smtClean="0"/>
              <a:t>8/8/2023</a:t>
            </a:fld>
            <a:endParaRPr lang="en-US"/>
          </a:p>
        </p:txBody>
      </p:sp>
      <p:sp>
        <p:nvSpPr>
          <p:cNvPr id="4" name="Footer Placeholder 3">
            <a:extLst>
              <a:ext uri="{FF2B5EF4-FFF2-40B4-BE49-F238E27FC236}">
                <a16:creationId xmlns:a16="http://schemas.microsoft.com/office/drawing/2014/main" id="{FB416F8A-7F16-D379-DCD6-D10F4BF29A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F285A8-A6A1-F4D1-1464-3319335CCD71}"/>
              </a:ext>
            </a:extLst>
          </p:cNvPr>
          <p:cNvSpPr>
            <a:spLocks noGrp="1"/>
          </p:cNvSpPr>
          <p:nvPr>
            <p:ph type="sldNum" sz="quarter" idx="12"/>
          </p:nvPr>
        </p:nvSpPr>
        <p:spPr/>
        <p:txBody>
          <a:bodyPr/>
          <a:lstStyle/>
          <a:p>
            <a:fld id="{3B87AB1B-6972-4CA9-9BEF-64ED7959DDC8}" type="slidenum">
              <a:rPr lang="en-US" smtClean="0"/>
              <a:t>‹#›</a:t>
            </a:fld>
            <a:endParaRPr lang="en-US"/>
          </a:p>
        </p:txBody>
      </p:sp>
    </p:spTree>
    <p:extLst>
      <p:ext uri="{BB962C8B-B14F-4D97-AF65-F5344CB8AC3E}">
        <p14:creationId xmlns:p14="http://schemas.microsoft.com/office/powerpoint/2010/main" val="2757723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4ED01E-58C5-7B02-B92F-2747DC678973}"/>
              </a:ext>
            </a:extLst>
          </p:cNvPr>
          <p:cNvSpPr>
            <a:spLocks noGrp="1"/>
          </p:cNvSpPr>
          <p:nvPr>
            <p:ph type="dt" sz="half" idx="10"/>
          </p:nvPr>
        </p:nvSpPr>
        <p:spPr/>
        <p:txBody>
          <a:bodyPr/>
          <a:lstStyle/>
          <a:p>
            <a:fld id="{E0162E63-10E7-4E91-9873-FD1DA880555C}" type="datetimeFigureOut">
              <a:rPr lang="en-US" smtClean="0"/>
              <a:t>8/8/2023</a:t>
            </a:fld>
            <a:endParaRPr lang="en-US"/>
          </a:p>
        </p:txBody>
      </p:sp>
      <p:sp>
        <p:nvSpPr>
          <p:cNvPr id="3" name="Footer Placeholder 2">
            <a:extLst>
              <a:ext uri="{FF2B5EF4-FFF2-40B4-BE49-F238E27FC236}">
                <a16:creationId xmlns:a16="http://schemas.microsoft.com/office/drawing/2014/main" id="{17F6DC9F-D080-DE4F-2007-3277B2F34F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6DC90F-5F8E-BCA3-08CF-E843EAEAC42A}"/>
              </a:ext>
            </a:extLst>
          </p:cNvPr>
          <p:cNvSpPr>
            <a:spLocks noGrp="1"/>
          </p:cNvSpPr>
          <p:nvPr>
            <p:ph type="sldNum" sz="quarter" idx="12"/>
          </p:nvPr>
        </p:nvSpPr>
        <p:spPr/>
        <p:txBody>
          <a:bodyPr/>
          <a:lstStyle/>
          <a:p>
            <a:fld id="{3B87AB1B-6972-4CA9-9BEF-64ED7959DDC8}" type="slidenum">
              <a:rPr lang="en-US" smtClean="0"/>
              <a:t>‹#›</a:t>
            </a:fld>
            <a:endParaRPr lang="en-US"/>
          </a:p>
        </p:txBody>
      </p:sp>
    </p:spTree>
    <p:extLst>
      <p:ext uri="{BB962C8B-B14F-4D97-AF65-F5344CB8AC3E}">
        <p14:creationId xmlns:p14="http://schemas.microsoft.com/office/powerpoint/2010/main" val="3710754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D9D9D-A107-3542-D827-61D441185F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39248F-4E79-B487-526D-6A6A7573B8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60DFE4-6305-9124-E738-69112E67B4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E40040-9CDC-55D4-D5C3-742FE319DCFC}"/>
              </a:ext>
            </a:extLst>
          </p:cNvPr>
          <p:cNvSpPr>
            <a:spLocks noGrp="1"/>
          </p:cNvSpPr>
          <p:nvPr>
            <p:ph type="dt" sz="half" idx="10"/>
          </p:nvPr>
        </p:nvSpPr>
        <p:spPr/>
        <p:txBody>
          <a:bodyPr/>
          <a:lstStyle/>
          <a:p>
            <a:fld id="{E0162E63-10E7-4E91-9873-FD1DA880555C}" type="datetimeFigureOut">
              <a:rPr lang="en-US" smtClean="0"/>
              <a:t>8/8/2023</a:t>
            </a:fld>
            <a:endParaRPr lang="en-US"/>
          </a:p>
        </p:txBody>
      </p:sp>
      <p:sp>
        <p:nvSpPr>
          <p:cNvPr id="6" name="Footer Placeholder 5">
            <a:extLst>
              <a:ext uri="{FF2B5EF4-FFF2-40B4-BE49-F238E27FC236}">
                <a16:creationId xmlns:a16="http://schemas.microsoft.com/office/drawing/2014/main" id="{E3DF6490-8EA0-FF19-E317-844DF2CEB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03E6C0-8680-C783-C599-177FFFE14728}"/>
              </a:ext>
            </a:extLst>
          </p:cNvPr>
          <p:cNvSpPr>
            <a:spLocks noGrp="1"/>
          </p:cNvSpPr>
          <p:nvPr>
            <p:ph type="sldNum" sz="quarter" idx="12"/>
          </p:nvPr>
        </p:nvSpPr>
        <p:spPr/>
        <p:txBody>
          <a:bodyPr/>
          <a:lstStyle/>
          <a:p>
            <a:fld id="{3B87AB1B-6972-4CA9-9BEF-64ED7959DDC8}" type="slidenum">
              <a:rPr lang="en-US" smtClean="0"/>
              <a:t>‹#›</a:t>
            </a:fld>
            <a:endParaRPr lang="en-US"/>
          </a:p>
        </p:txBody>
      </p:sp>
    </p:spTree>
    <p:extLst>
      <p:ext uri="{BB962C8B-B14F-4D97-AF65-F5344CB8AC3E}">
        <p14:creationId xmlns:p14="http://schemas.microsoft.com/office/powerpoint/2010/main" val="1869749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38921-B6B5-5693-4FF8-2E072AFB24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73B30F-5E53-0A64-9F1A-1CCCC6AF2C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329D02-B516-2254-EF46-CD144D21BD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A3A33E-3E6C-E109-1D12-EA7CE915E74A}"/>
              </a:ext>
            </a:extLst>
          </p:cNvPr>
          <p:cNvSpPr>
            <a:spLocks noGrp="1"/>
          </p:cNvSpPr>
          <p:nvPr>
            <p:ph type="dt" sz="half" idx="10"/>
          </p:nvPr>
        </p:nvSpPr>
        <p:spPr/>
        <p:txBody>
          <a:bodyPr/>
          <a:lstStyle/>
          <a:p>
            <a:fld id="{E0162E63-10E7-4E91-9873-FD1DA880555C}" type="datetimeFigureOut">
              <a:rPr lang="en-US" smtClean="0"/>
              <a:t>8/8/2023</a:t>
            </a:fld>
            <a:endParaRPr lang="en-US"/>
          </a:p>
        </p:txBody>
      </p:sp>
      <p:sp>
        <p:nvSpPr>
          <p:cNvPr id="6" name="Footer Placeholder 5">
            <a:extLst>
              <a:ext uri="{FF2B5EF4-FFF2-40B4-BE49-F238E27FC236}">
                <a16:creationId xmlns:a16="http://schemas.microsoft.com/office/drawing/2014/main" id="{B2297909-BB9F-C910-2EE8-540CC24E85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5F075A-2B5C-E1DB-B613-E39824D41736}"/>
              </a:ext>
            </a:extLst>
          </p:cNvPr>
          <p:cNvSpPr>
            <a:spLocks noGrp="1"/>
          </p:cNvSpPr>
          <p:nvPr>
            <p:ph type="sldNum" sz="quarter" idx="12"/>
          </p:nvPr>
        </p:nvSpPr>
        <p:spPr/>
        <p:txBody>
          <a:bodyPr/>
          <a:lstStyle/>
          <a:p>
            <a:fld id="{3B87AB1B-6972-4CA9-9BEF-64ED7959DDC8}" type="slidenum">
              <a:rPr lang="en-US" smtClean="0"/>
              <a:t>‹#›</a:t>
            </a:fld>
            <a:endParaRPr lang="en-US"/>
          </a:p>
        </p:txBody>
      </p:sp>
    </p:spTree>
    <p:extLst>
      <p:ext uri="{BB962C8B-B14F-4D97-AF65-F5344CB8AC3E}">
        <p14:creationId xmlns:p14="http://schemas.microsoft.com/office/powerpoint/2010/main" val="3908367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C01923-6C92-D9A6-3172-BB04AF36DE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79D56A-9E6B-886F-EB51-8C49AF4B72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CBEE4-3846-9A46-E5FF-75D6C51525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162E63-10E7-4E91-9873-FD1DA880555C}" type="datetimeFigureOut">
              <a:rPr lang="en-US" smtClean="0"/>
              <a:t>8/8/2023</a:t>
            </a:fld>
            <a:endParaRPr lang="en-US"/>
          </a:p>
        </p:txBody>
      </p:sp>
      <p:sp>
        <p:nvSpPr>
          <p:cNvPr id="5" name="Footer Placeholder 4">
            <a:extLst>
              <a:ext uri="{FF2B5EF4-FFF2-40B4-BE49-F238E27FC236}">
                <a16:creationId xmlns:a16="http://schemas.microsoft.com/office/drawing/2014/main" id="{0F8D9C2F-1381-CBDF-240C-F406E02F09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EE5F00-BBBD-4B11-34BA-2B5CBF4D96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87AB1B-6972-4CA9-9BEF-64ED7959DDC8}" type="slidenum">
              <a:rPr lang="en-US" smtClean="0"/>
              <a:t>‹#›</a:t>
            </a:fld>
            <a:endParaRPr lang="en-US"/>
          </a:p>
        </p:txBody>
      </p:sp>
    </p:spTree>
    <p:extLst>
      <p:ext uri="{BB962C8B-B14F-4D97-AF65-F5344CB8AC3E}">
        <p14:creationId xmlns:p14="http://schemas.microsoft.com/office/powerpoint/2010/main" val="3324885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Diagram&#10;&#10;Description automatically generated with medium confidence">
            <a:extLst>
              <a:ext uri="{FF2B5EF4-FFF2-40B4-BE49-F238E27FC236}">
                <a16:creationId xmlns:a16="http://schemas.microsoft.com/office/drawing/2014/main" id="{F73F2485-0158-0DD7-A169-20D1EE08F61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5200" y="-211053"/>
            <a:ext cx="9231293" cy="6393581"/>
          </a:xfrm>
        </p:spPr>
      </p:pic>
    </p:spTree>
    <p:extLst>
      <p:ext uri="{BB962C8B-B14F-4D97-AF65-F5344CB8AC3E}">
        <p14:creationId xmlns:p14="http://schemas.microsoft.com/office/powerpoint/2010/main" val="1999400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94788-E129-6C61-F82A-7C089817CC9D}"/>
              </a:ext>
            </a:extLst>
          </p:cNvPr>
          <p:cNvSpPr>
            <a:spLocks noGrp="1"/>
          </p:cNvSpPr>
          <p:nvPr>
            <p:ph type="title"/>
          </p:nvPr>
        </p:nvSpPr>
        <p:spPr/>
        <p:txBody>
          <a:bodyPr/>
          <a:lstStyle/>
          <a:p>
            <a:r>
              <a:rPr lang="en-US"/>
              <a:t>Layered Architecture</a:t>
            </a:r>
            <a:endParaRPr lang="en-US">
              <a:cs typeface="Calibri Light"/>
            </a:endParaRPr>
          </a:p>
        </p:txBody>
      </p:sp>
      <p:graphicFrame>
        <p:nvGraphicFramePr>
          <p:cNvPr id="58" name="Diagram 58">
            <a:extLst>
              <a:ext uri="{FF2B5EF4-FFF2-40B4-BE49-F238E27FC236}">
                <a16:creationId xmlns:a16="http://schemas.microsoft.com/office/drawing/2014/main" id="{3ECF175E-88D0-5EB2-BE10-8595BCA4420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3675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Slides>
  <Notes>2</Notes>
  <HiddenSlides>0</HiddenSlide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Layered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Stone, Samantha</dc:creator>
  <cp:revision>2</cp:revision>
  <dcterms:created xsi:type="dcterms:W3CDTF">2022-09-27T16:20:40Z</dcterms:created>
  <dcterms:modified xsi:type="dcterms:W3CDTF">2023-08-08T21:03:33Z</dcterms:modified>
</cp:coreProperties>
</file>