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74" r:id="rId7"/>
    <p:sldId id="27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8000">
              <a:schemeClr val="tx1"/>
            </a:gs>
            <a:gs pos="100000">
              <a:schemeClr val="accent5">
                <a:lumMod val="67000"/>
              </a:schemeClr>
            </a:gs>
            <a:gs pos="0">
              <a:schemeClr val="accent1">
                <a:lumMod val="5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2CDEE-5703-4007-BC1B-6614F6208E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9F45-C021-4513-B68B-2EBD10FA8F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25295" y="2865120"/>
            <a:ext cx="9144000" cy="1899285"/>
          </a:xfrm>
          <a:effectLst>
            <a:reflection blurRad="6350" stA="50000" endA="300" endPos="38500" dist="50800" dir="5400000" sy="-100000" algn="bl" rotWithShape="0"/>
          </a:effectLst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Part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dirty="0">
                <a:solidFill>
                  <a:schemeClr val="bg1"/>
                </a:solidFill>
              </a:rPr>
              <a:t>      </a:t>
            </a:r>
            <a:r>
              <a:rPr lang="zh-CN" dirty="0">
                <a:solidFill>
                  <a:schemeClr val="bg1"/>
                </a:solidFill>
              </a:rPr>
              <a:t>控件、依赖属性</a:t>
            </a:r>
            <a:endParaRPr lang="zh-CN" dirty="0">
              <a:solidFill>
                <a:schemeClr val="bg1"/>
              </a:solidFill>
            </a:endParaRPr>
          </a:p>
        </p:txBody>
      </p:sp>
      <p:pic>
        <p:nvPicPr>
          <p:cNvPr id="7" name="图片 6" descr="瘦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660" y="838200"/>
            <a:ext cx="2238375" cy="1905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83070" y="2036445"/>
            <a:ext cx="2049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>
                <a:solidFill>
                  <a:schemeClr val="bg1"/>
                </a:solidFill>
              </a:rPr>
              <a:t>.NET 5</a:t>
            </a:r>
            <a:endParaRPr lang="en-US" sz="5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8645" y="941705"/>
            <a:ext cx="3394710" cy="3522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89805" y="5102225"/>
            <a:ext cx="2613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站账号： </a:t>
            </a:r>
            <a:r>
              <a:rPr lang="en-US" altLang="zh-CN">
                <a:solidFill>
                  <a:schemeClr val="bg1"/>
                </a:solidFill>
              </a:rPr>
              <a:t>dotNet</a:t>
            </a:r>
            <a:r>
              <a:rPr lang="zh-CN" altLang="en-US">
                <a:solidFill>
                  <a:schemeClr val="bg1"/>
                </a:solidFill>
              </a:rPr>
              <a:t>源计划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知乎账号：</a:t>
            </a:r>
            <a:r>
              <a:rPr lang="en-US" altLang="zh-CN">
                <a:solidFill>
                  <a:schemeClr val="bg1"/>
                </a:solidFill>
              </a:rPr>
              <a:t>juster zhu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4190" y="4827905"/>
            <a:ext cx="76066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</a:rPr>
              <a:t>本章内容：</a:t>
            </a:r>
            <a:endParaRPr lang="zh-CN">
              <a:solidFill>
                <a:schemeClr val="bg1"/>
              </a:solidFill>
            </a:endParaRPr>
          </a:p>
          <a:p>
            <a:pPr algn="l"/>
            <a:r>
              <a:rPr lang="zh-CN">
                <a:solidFill>
                  <a:schemeClr val="bg1"/>
                </a:solidFill>
              </a:rPr>
              <a:t>           </a:t>
            </a:r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>
                <a:solidFill>
                  <a:schemeClr val="bg1"/>
                </a:solidFill>
              </a:rPr>
              <a:t>了解有哪些控件，控件有哪些属性</a:t>
            </a:r>
            <a:endParaRPr 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          2.</a:t>
            </a:r>
            <a:r>
              <a:rPr lang="zh-CN" altLang="en-US">
                <a:solidFill>
                  <a:schemeClr val="bg1"/>
                </a:solidFill>
              </a:rPr>
              <a:t>依赖属性和属性的区别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具体的内容将在后面视频里进行讲解和演示这里大家知道概念即可。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190" y="427355"/>
            <a:ext cx="108781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</a:rPr>
              <a:t>什么是控件？</a:t>
            </a:r>
            <a:endParaRPr lang="zh-CN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             在 WPF 中， 控件 是一个涵盖性术语，适用于在窗口中可视化、可交互、具有用户界面并实现某些行为，设计好的控件能给用户带来更好的交互体验。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官方文档：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https://docs.microsoft.com/zh-cn/dotnet/desktop/wpf/controls/?view=netframeworkdesktop-4.8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4190" y="2689225"/>
            <a:ext cx="106216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solidFill>
                  <a:schemeClr val="bg1"/>
                </a:solidFill>
              </a:rPr>
              <a:t>什么是依赖属性？</a:t>
            </a:r>
            <a:endParaRPr lang="zh-CN">
              <a:solidFill>
                <a:schemeClr val="bg1"/>
              </a:solidFill>
            </a:endParaRPr>
          </a:p>
          <a:p>
            <a:pPr algn="l"/>
            <a:r>
              <a:rPr lang="zh-CN">
                <a:solidFill>
                  <a:schemeClr val="bg1"/>
                </a:solidFill>
              </a:rPr>
              <a:t>             依赖属性在</a:t>
            </a:r>
            <a:r>
              <a:rPr lang="en-US" altLang="zh-CN">
                <a:solidFill>
                  <a:schemeClr val="bg1"/>
                </a:solidFill>
              </a:rPr>
              <a:t>wpf</a:t>
            </a:r>
            <a:r>
              <a:rPr lang="zh-CN" altLang="en-US">
                <a:solidFill>
                  <a:schemeClr val="bg1"/>
                </a:solidFill>
              </a:rPr>
              <a:t>主要扮演数据驱动中的重要角色，它能配合绑定一起实时数据更新</a:t>
            </a:r>
            <a:r>
              <a:rPr lang="en-US" altLang="zh-CN">
                <a:solidFill>
                  <a:schemeClr val="bg1"/>
                </a:solidFill>
              </a:rPr>
              <a:t>UI</a:t>
            </a:r>
            <a:r>
              <a:rPr lang="zh-CN" altLang="en-US">
                <a:solidFill>
                  <a:schemeClr val="bg1"/>
                </a:solidFill>
              </a:rPr>
              <a:t>显示、动画、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自定义控件等。</a:t>
            </a:r>
            <a:endParaRPr lang="zh-CN" altLang="en-US">
              <a:solidFill>
                <a:schemeClr val="bg1"/>
              </a:solidFill>
            </a:endParaRPr>
          </a:p>
          <a:p>
            <a:pPr algn="l"/>
            <a:endParaRPr lang="zh-CN">
              <a:solidFill>
                <a:schemeClr val="bg1"/>
              </a:solidFill>
            </a:endParaRPr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官方文档：</a:t>
            </a:r>
            <a:r>
              <a:rPr lang="en-US" altLang="zh-CN">
                <a:solidFill>
                  <a:schemeClr val="bg1"/>
                </a:solidFill>
              </a:rPr>
              <a:t> https://docs.microsoft.com/zh-cn/dotnet/desktop/wpf/advanced/dependency-properties-overview?view=netframeworkdesktop-4.8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7175" y="162560"/>
            <a:ext cx="6486525" cy="45250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5130" y="5817870"/>
            <a:ext cx="11597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https://docs.microsoft.com/zh-cn/previous-versions/dotnet/netframework-4.0/aa970268(v=vs.100)?redirectedfrom=msdn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52285" y="162560"/>
            <a:ext cx="524319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控件的基础属性宽、高、背景色、字体颜色、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字体大小、禁用、启用、显示、隐藏等、控件显示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的值内容有的叫</a:t>
            </a:r>
            <a:r>
              <a:rPr lang="en-US" altLang="zh-CN">
                <a:solidFill>
                  <a:schemeClr val="bg1"/>
                </a:solidFill>
              </a:rPr>
              <a:t>Content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Text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Value</a:t>
            </a:r>
            <a:r>
              <a:rPr lang="zh-CN" altLang="en-US">
                <a:solidFill>
                  <a:schemeClr val="bg1"/>
                </a:solidFill>
              </a:rPr>
              <a:t>等这一些东西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基本上不会随着</a:t>
            </a:r>
            <a:r>
              <a:rPr lang="en-US" altLang="zh-CN">
                <a:solidFill>
                  <a:schemeClr val="bg1"/>
                </a:solidFill>
              </a:rPr>
              <a:t>wpf</a:t>
            </a:r>
            <a:r>
              <a:rPr lang="zh-CN" altLang="en-US">
                <a:solidFill>
                  <a:schemeClr val="bg1"/>
                </a:solidFill>
              </a:rPr>
              <a:t>的版本迭代有面目全非的变化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所以是可以通过长期使用慢慢积累到控件属性。从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而掌握它们的使用方式或重写、编写自定义控件。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3360" y="168910"/>
            <a:ext cx="626427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依赖属性和属性的区别？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DependencyProperty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依赖属性，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它能配合绑定一起实时数据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更新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UI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显示、动画帧数、自定义控件等。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1451610"/>
            <a:ext cx="4339590" cy="33286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4175" y="60788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public int Id { get; set; }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4175" y="5034915"/>
            <a:ext cx="60769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普通属性也能实现实时数据更新，但是需要额外实现一套通知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机制叫做INotifyPropertyChanged。不支持其他操作。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585,&quot;width&quot;:1374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</Words>
  <Application>WPS 演示</Application>
  <PresentationFormat>宽屏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Part2      XAML布局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朱 震</dc:creator>
  <cp:lastModifiedBy>Administrator</cp:lastModifiedBy>
  <cp:revision>45</cp:revision>
  <dcterms:created xsi:type="dcterms:W3CDTF">2018-08-30T08:19:00Z</dcterms:created>
  <dcterms:modified xsi:type="dcterms:W3CDTF">2021-01-17T12:27:22Z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