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6" r:id="rId6"/>
    <p:sldId id="288" r:id="rId7"/>
    <p:sldId id="289" r:id="rId8"/>
    <p:sldId id="290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7040" y="310261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sz="4800" dirty="0">
                <a:solidFill>
                  <a:schemeClr val="bg1"/>
                </a:solidFill>
              </a:rPr>
              <a:t>Part</a:t>
            </a:r>
            <a:r>
              <a:rPr lang="en-US" sz="4800" dirty="0">
                <a:solidFill>
                  <a:schemeClr val="bg1"/>
                </a:solidFill>
              </a:rPr>
              <a:t>10</a:t>
            </a:r>
            <a:r>
              <a:rPr sz="4800" dirty="0">
                <a:solidFill>
                  <a:schemeClr val="bg1"/>
                </a:solidFill>
              </a:rPr>
              <a:t>     </a:t>
            </a:r>
            <a:r>
              <a:rPr lang="zh-CN" sz="4800" dirty="0">
                <a:solidFill>
                  <a:schemeClr val="bg1"/>
                </a:solidFill>
              </a:rPr>
              <a:t>线程</a:t>
            </a:r>
            <a:endParaRPr lang="zh-CN" sz="4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3070" y="297815"/>
            <a:ext cx="3230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什么是线程（</a:t>
            </a:r>
            <a:r>
              <a:rPr lang="en-US" altLang="zh-CN">
                <a:solidFill>
                  <a:schemeClr val="bg1"/>
                </a:solidFill>
              </a:rPr>
              <a:t>Thread</a:t>
            </a:r>
            <a:r>
              <a:rPr lang="zh-CN" altLang="en-US">
                <a:solidFill>
                  <a:schemeClr val="bg1"/>
                </a:solidFill>
              </a:rPr>
              <a:t>）？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70" y="997585"/>
            <a:ext cx="82334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1.</a:t>
            </a:r>
            <a:r>
              <a:rPr>
                <a:solidFill>
                  <a:schemeClr val="bg1"/>
                </a:solidFill>
              </a:rPr>
              <a:t>线程是一个可执行的路径，它可以独立于其他线程执行。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2.</a:t>
            </a:r>
            <a:r>
              <a:rPr>
                <a:solidFill>
                  <a:schemeClr val="bg1"/>
                </a:solidFill>
              </a:rPr>
              <a:t>每个线程都在操作系统的进程内执行，而操作系统进程提供了程序运行的独立环境。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3.</a:t>
            </a:r>
            <a:r>
              <a:rPr>
                <a:solidFill>
                  <a:schemeClr val="bg1"/>
                </a:solidFill>
              </a:rPr>
              <a:t>单线程应用，在进程的独立环境里只跑一个线程，所以该线程拥有独占权。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4.</a:t>
            </a:r>
            <a:r>
              <a:rPr>
                <a:solidFill>
                  <a:schemeClr val="bg1"/>
                </a:solidFill>
              </a:rPr>
              <a:t>多线程应用，单个进程中会跑多个线程，他们会共享当前的执行环境（内存）等。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5.</a:t>
            </a:r>
            <a:r>
              <a:rPr>
                <a:solidFill>
                  <a:schemeClr val="bg1"/>
                </a:solidFill>
              </a:rPr>
              <a:t>进程和线程的对应关系，一个进程可以拥有多个线程，多个线程只能属于一个进程。 例如：一个非常耗时的操作（读数据库、复杂耗时的计算），如果只用主线程执行UI线程会“假死”专业术语叫线程阻塞。这时候的解决办法就是单独开一个线程去执行这个耗时操作。这个时候处理的数据就可被称作是共享状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580" y="5259705"/>
            <a:ext cx="4841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线程文章：https://zhuanlan.zhihu.com/p/270058812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3070" y="297815"/>
            <a:ext cx="5317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什么是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前台线程和后台线程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070" y="927100"/>
            <a:ext cx="11143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前台线程和后台线程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。前台线程在没有执行完成函数代码时，在程序关闭时是不会退出进程的。后台线程不管有没有执行完成函数代码，都会直接退出进程。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8380" y="2177415"/>
            <a:ext cx="509587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3070" y="297815"/>
            <a:ext cx="4818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什么是主线程（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线程</a:t>
            </a:r>
            <a:r>
              <a:rPr lang="zh-CN" altLang="en-US">
                <a:solidFill>
                  <a:schemeClr val="bg1"/>
                </a:solidFill>
              </a:rPr>
              <a:t>）和子线程？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070" y="927100"/>
            <a:ext cx="111436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主线程（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UI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线程）：在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c/s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应用程序中指的是拥有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界面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逻辑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处理能力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的线程，通常界面上的更新都由它专门来负责处理。界面上的数据变化（数据的增删改查）、控件变化（删除控件）、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（模板，样式里包含的）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事件触发等。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子线程：协助主线程进行工作的线程称为子线程，例如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Thread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Task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创建的线程。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140" y="3249295"/>
            <a:ext cx="646747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915" y="3599815"/>
            <a:ext cx="5785485" cy="2986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5275" y="1658620"/>
            <a:ext cx="5287645" cy="2235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5275" y="320675"/>
            <a:ext cx="115290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在开发当中我们会经常遇到一个异常，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“调用线程无法访问此对象，因为另一个线程拥有它。(The calling thread cannot access this object because a different thread owns it.)”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这个错误的意思是，当前有子线程想去更新界面，但是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界面上的一切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都被主线程拥有这时候想去访问更新就会抛出这个异常，因为两个线程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抢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一块资源是容易出现锁死的。所以系统不允许这样的情况出现。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16980" y="2581275"/>
            <a:ext cx="55073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这个时候微软为开发者提供了一个解决方案，就是让这个想更新界面子线程委托主线程帮它完成它要做的事情。如何做呢？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6905" y="4982210"/>
            <a:ext cx="49460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  Application.Current.Dispatcher.Invoke(() =&gt;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</a:t>
            </a:r>
            <a:r>
              <a:rPr lang="en-US" altLang="zh-CN">
                <a:solidFill>
                  <a:schemeClr val="bg1"/>
                </a:solidFill>
              </a:rPr>
              <a:t>//your logic.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});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531995" y="3359785"/>
            <a:ext cx="2624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下期内容：     项目结构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05,&quot;width&quot;:13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Part9     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101</cp:revision>
  <dcterms:created xsi:type="dcterms:W3CDTF">2018-08-30T08:19:00Z</dcterms:created>
  <dcterms:modified xsi:type="dcterms:W3CDTF">2021-02-06T17:33:01Z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