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9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tx1"/>
            </a:gs>
            <a:gs pos="100000">
              <a:schemeClr val="accent5">
                <a:lumMod val="67000"/>
              </a:schemeClr>
            </a:gs>
            <a:gs pos="0">
              <a:schemeClr val="accent1">
                <a:lumMod val="5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CDEE-5703-4007-BC1B-6614F6208EEE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9F45-C021-4513-B68B-2EBD10FA8F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7040" y="3102610"/>
            <a:ext cx="9144000" cy="1899285"/>
          </a:xfrm>
          <a:effectLst>
            <a:reflection blurRad="6350" stA="50000" endA="300" endPos="38500" dist="50800" dir="5400000" sy="-100000" algn="bl" rotWithShape="0"/>
          </a:effectLst>
        </p:spPr>
        <p:txBody>
          <a:bodyPr/>
          <a:lstStyle/>
          <a:p>
            <a:r>
              <a:rPr sz="4800" dirty="0">
                <a:solidFill>
                  <a:schemeClr val="bg1"/>
                </a:solidFill>
              </a:rPr>
              <a:t>Part</a:t>
            </a:r>
            <a:r>
              <a:rPr lang="en-US" sz="4800" dirty="0">
                <a:solidFill>
                  <a:schemeClr val="bg1"/>
                </a:solidFill>
              </a:rPr>
              <a:t>1</a:t>
            </a:r>
            <a:r>
              <a:rPr lang="en-US" altLang="zh-CN" sz="4800" dirty="0">
                <a:solidFill>
                  <a:schemeClr val="bg1"/>
                </a:solidFill>
              </a:rPr>
              <a:t>1</a:t>
            </a:r>
            <a:r>
              <a:rPr sz="4800" dirty="0">
                <a:solidFill>
                  <a:schemeClr val="bg1"/>
                </a:solidFill>
              </a:rPr>
              <a:t>     </a:t>
            </a:r>
            <a:r>
              <a:rPr lang="zh-CN" altLang="en-US" sz="4800" dirty="0">
                <a:solidFill>
                  <a:schemeClr val="bg1"/>
                </a:solidFill>
              </a:rPr>
              <a:t>项目</a:t>
            </a:r>
            <a:endParaRPr lang="zh-CN" sz="4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 descr="瘦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660" y="838200"/>
            <a:ext cx="2238375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3070" y="2036445"/>
            <a:ext cx="204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.NET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645" y="941705"/>
            <a:ext cx="3394710" cy="3522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9805" y="5102225"/>
            <a:ext cx="2613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站账号： </a:t>
            </a:r>
            <a:r>
              <a:rPr lang="en-US" altLang="zh-CN">
                <a:solidFill>
                  <a:schemeClr val="bg1"/>
                </a:solidFill>
              </a:rPr>
              <a:t>dotNet</a:t>
            </a:r>
            <a:r>
              <a:rPr lang="zh-CN" altLang="en-US">
                <a:solidFill>
                  <a:schemeClr val="bg1"/>
                </a:solidFill>
              </a:rPr>
              <a:t>源计划</a:t>
            </a:r>
          </a:p>
          <a:p>
            <a:r>
              <a:rPr lang="zh-CN" altLang="en-US">
                <a:solidFill>
                  <a:schemeClr val="bg1"/>
                </a:solidFill>
              </a:rPr>
              <a:t>知乎账号：</a:t>
            </a:r>
            <a:r>
              <a:rPr lang="en-US" altLang="zh-CN">
                <a:solidFill>
                  <a:schemeClr val="bg1"/>
                </a:solidFill>
              </a:rPr>
              <a:t>juster zhu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5275" y="320675"/>
            <a:ext cx="1152906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一、项目结构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</a:t>
            </a:r>
            <a:r>
              <a:rPr lang="zh-CN" altLang="en-US" dirty="0">
                <a:solidFill>
                  <a:schemeClr val="bg1"/>
                </a:solidFill>
              </a:rPr>
              <a:t>项目中应包含哪些结构？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二、如何设计一个应用程序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三、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40</Words>
  <Application>Microsoft Office PowerPoint</Application>
  <PresentationFormat>宽屏</PresentationFormat>
  <Paragraphs>10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</vt:lpstr>
      <vt:lpstr>Part11     项目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朱 震</dc:creator>
  <cp:lastModifiedBy>朱 震</cp:lastModifiedBy>
  <cp:revision>104</cp:revision>
  <dcterms:created xsi:type="dcterms:W3CDTF">2018-08-30T08:19:00Z</dcterms:created>
  <dcterms:modified xsi:type="dcterms:W3CDTF">2021-02-11T14:51:59Z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