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6" r:id="rId6"/>
    <p:sldId id="28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000">
              <a:schemeClr val="tx1"/>
            </a:gs>
            <a:gs pos="100000">
              <a:schemeClr val="accent5">
                <a:lumMod val="67000"/>
              </a:schemeClr>
            </a:gs>
            <a:gs pos="0">
              <a:schemeClr val="accent1">
                <a:lumMod val="5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7040" y="3102610"/>
            <a:ext cx="9144000" cy="1899285"/>
          </a:xfrm>
          <a:effectLst>
            <a:reflection blurRad="6350" stA="50000" endA="300" endPos="38500" dist="50800" dir="5400000" sy="-100000" algn="bl" rotWithShape="0"/>
          </a:effectLst>
        </p:spPr>
        <p:txBody>
          <a:bodyPr/>
          <a:lstStyle/>
          <a:p>
            <a:r>
              <a:rPr sz="4800" dirty="0">
                <a:solidFill>
                  <a:schemeClr val="bg1"/>
                </a:solidFill>
              </a:rPr>
              <a:t>Part</a:t>
            </a:r>
            <a:r>
              <a:rPr lang="en-US" sz="4800" dirty="0">
                <a:solidFill>
                  <a:schemeClr val="bg1"/>
                </a:solidFill>
              </a:rPr>
              <a:t>8</a:t>
            </a:r>
            <a:r>
              <a:rPr sz="4800" dirty="0">
                <a:solidFill>
                  <a:schemeClr val="bg1"/>
                </a:solidFill>
              </a:rPr>
              <a:t>     </a:t>
            </a:r>
            <a:r>
              <a:rPr lang="en-US" altLang="zh-CN" sz="4800" dirty="0">
                <a:solidFill>
                  <a:schemeClr val="bg1"/>
                </a:solidFill>
              </a:rPr>
              <a:t>Convert</a:t>
            </a:r>
            <a:endParaRPr lang="en-US" altLang="zh-CN" sz="4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 descr="瘦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660" y="838200"/>
            <a:ext cx="2238375" cy="190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3070" y="2036445"/>
            <a:ext cx="2049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</a:rPr>
              <a:t>.NET 5</a:t>
            </a:r>
            <a:endParaRPr 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8645" y="941705"/>
            <a:ext cx="3394710" cy="3522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89805" y="5102225"/>
            <a:ext cx="2613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站账号： </a:t>
            </a:r>
            <a:r>
              <a:rPr lang="en-US" altLang="zh-CN">
                <a:solidFill>
                  <a:schemeClr val="bg1"/>
                </a:solidFill>
              </a:rPr>
              <a:t>dotNet</a:t>
            </a:r>
            <a:r>
              <a:rPr lang="zh-CN" altLang="en-US">
                <a:solidFill>
                  <a:schemeClr val="bg1"/>
                </a:solidFill>
              </a:rPr>
              <a:t>源计划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知乎账号：</a:t>
            </a:r>
            <a:r>
              <a:rPr lang="en-US" altLang="zh-CN">
                <a:solidFill>
                  <a:schemeClr val="bg1"/>
                </a:solidFill>
              </a:rPr>
              <a:t>juster zhu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96545" y="250190"/>
            <a:ext cx="11598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</a:rPr>
              <a:t>什么是</a:t>
            </a:r>
            <a:r>
              <a:rPr lang="en-US" altLang="zh-CN">
                <a:solidFill>
                  <a:schemeClr val="bg1"/>
                </a:solidFill>
              </a:rPr>
              <a:t>Convert </a:t>
            </a:r>
            <a:r>
              <a:rPr lang="zh-CN">
                <a:solidFill>
                  <a:schemeClr val="bg1"/>
                </a:solidFill>
              </a:rPr>
              <a:t>？</a:t>
            </a:r>
            <a:endParaRPr lang="zh-CN">
              <a:solidFill>
                <a:schemeClr val="bg1"/>
              </a:solidFill>
            </a:endParaRPr>
          </a:p>
          <a:p>
            <a:pPr algn="l"/>
            <a:endParaRPr 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</a:t>
            </a:r>
            <a:r>
              <a:rPr lang="en-US" altLang="zh-CN">
                <a:solidFill>
                  <a:schemeClr val="bg1"/>
                </a:solidFill>
              </a:rPr>
              <a:t>Convert可以将源数据和目标数据之间进行特定的转化</a:t>
            </a:r>
            <a:r>
              <a:rPr lang="zh-CN" altLang="en-US">
                <a:solidFill>
                  <a:schemeClr val="bg1"/>
                </a:solidFill>
              </a:rPr>
              <a:t>。定义转换器，需要继承接口IValueConverter。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0380" y="1811020"/>
            <a:ext cx="103428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Convert：会进行源属性传给目标属性的特定转化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ConvertBack：会进行目标属性传给源属性的特定转化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0505" y="3016250"/>
            <a:ext cx="1061275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    public class ForeColorConverter : IValueConverter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{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//源属性传给目标属性时，调用此方法Convert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public object Convert(object value, Type targetType, object parameter, CultureInfo culture)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{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  <a:sym typeface="+mn-ea"/>
              </a:rPr>
              <a:t>            return null;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}</a:t>
            </a:r>
            <a:endParaRPr lang="zh-CN" altLang="en-US" sz="1600">
              <a:solidFill>
                <a:schemeClr val="bg1"/>
              </a:solidFill>
            </a:endParaRPr>
          </a:p>
          <a:p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//目标属性传给源属性时，调用此方法ConvertBack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public object ConvertBack(object value, Type targetType, object parameter, CultureInfo culture)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{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    return null;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    }</a:t>
            </a:r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    }　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7605" y="1875155"/>
            <a:ext cx="764540" cy="51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534910" y="1875155"/>
            <a:ext cx="1049020" cy="51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Convert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195435" y="1875155"/>
            <a:ext cx="764540" cy="51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10" idx="1"/>
            <a:endCxn id="9" idx="3"/>
          </p:cNvCxnSpPr>
          <p:nvPr/>
        </p:nvCxnSpPr>
        <p:spPr>
          <a:xfrm flipH="1">
            <a:off x="8583930" y="2131695"/>
            <a:ext cx="6115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7002145" y="2131060"/>
            <a:ext cx="6115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002145" y="2275840"/>
            <a:ext cx="50101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639175" y="2270760"/>
            <a:ext cx="50101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4547870" y="3359785"/>
            <a:ext cx="3230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下期内容：模板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WPS 演示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Part7     资源、样式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朱 震</dc:creator>
  <cp:lastModifiedBy>Administrator</cp:lastModifiedBy>
  <cp:revision>86</cp:revision>
  <dcterms:created xsi:type="dcterms:W3CDTF">2018-08-30T08:19:00Z</dcterms:created>
  <dcterms:modified xsi:type="dcterms:W3CDTF">2021-02-02T15:10:55Z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