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6" r:id="rId6"/>
    <p:sldId id="28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7040" y="310261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sz="4800" dirty="0">
                <a:solidFill>
                  <a:schemeClr val="bg1"/>
                </a:solidFill>
              </a:rPr>
              <a:t>Part</a:t>
            </a:r>
            <a:r>
              <a:rPr lang="en-US" sz="4800" dirty="0">
                <a:solidFill>
                  <a:schemeClr val="bg1"/>
                </a:solidFill>
              </a:rPr>
              <a:t>9</a:t>
            </a:r>
            <a:r>
              <a:rPr sz="4800" dirty="0">
                <a:solidFill>
                  <a:schemeClr val="bg1"/>
                </a:solidFill>
              </a:rPr>
              <a:t>     </a:t>
            </a:r>
            <a:r>
              <a:rPr lang="zh-CN" sz="4800" dirty="0">
                <a:solidFill>
                  <a:schemeClr val="bg1"/>
                </a:solidFill>
              </a:rPr>
              <a:t>模板</a:t>
            </a:r>
            <a:endParaRPr lang="zh-CN" sz="4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3070" y="297815"/>
            <a:ext cx="3230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什么是模板（</a:t>
            </a:r>
            <a:r>
              <a:rPr lang="en-US" altLang="zh-CN">
                <a:solidFill>
                  <a:schemeClr val="bg1"/>
                </a:solidFill>
              </a:rPr>
              <a:t>Template</a:t>
            </a:r>
            <a:r>
              <a:rPr lang="zh-CN" altLang="en-US">
                <a:solidFill>
                  <a:schemeClr val="bg1"/>
                </a:solidFill>
              </a:rPr>
              <a:t>）？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145" y="953135"/>
            <a:ext cx="113950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模板应用在</a:t>
            </a:r>
            <a:r>
              <a:rPr lang="en-US" altLang="zh-CN">
                <a:solidFill>
                  <a:schemeClr val="bg1"/>
                </a:solidFill>
              </a:rPr>
              <a:t>View</a:t>
            </a:r>
            <a:r>
              <a:rPr lang="zh-CN" altLang="en-US">
                <a:solidFill>
                  <a:schemeClr val="bg1"/>
                </a:solidFill>
              </a:rPr>
              <a:t>层，它的主要作用是修改控件的样式、交互、数据展示。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模板主要分为，</a:t>
            </a:r>
            <a:r>
              <a:rPr lang="en-US" altLang="zh-CN">
                <a:solidFill>
                  <a:schemeClr val="bg1"/>
                </a:solidFill>
              </a:rPr>
              <a:t>DataTemplate </a:t>
            </a:r>
            <a:r>
              <a:rPr lang="zh-CN" altLang="en-US">
                <a:solidFill>
                  <a:schemeClr val="bg1"/>
                </a:solidFill>
              </a:rPr>
              <a:t>和 </a:t>
            </a:r>
            <a:r>
              <a:rPr lang="en-US" altLang="zh-CN">
                <a:solidFill>
                  <a:schemeClr val="bg1"/>
                </a:solidFill>
              </a:rPr>
              <a:t>ControlTemplate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ControlTemplate</a:t>
            </a:r>
            <a:r>
              <a:rPr lang="zh-CN" altLang="en-US">
                <a:solidFill>
                  <a:schemeClr val="bg1"/>
                </a:solidFill>
              </a:rPr>
              <a:t>它决定了控件“长成什么样子”，并让开发者有机会在控件原有的内部逻辑基础上扩展自己的逻辑。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DataTemplate是数据内容的展示方式，一条数据显示成什么样子，是简单的文本还是直观的图形就由它来决定了。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531995" y="3359785"/>
            <a:ext cx="3230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下期内容：      线程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Part9     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92</cp:revision>
  <dcterms:created xsi:type="dcterms:W3CDTF">2018-08-30T08:19:00Z</dcterms:created>
  <dcterms:modified xsi:type="dcterms:W3CDTF">2021-02-06T13:04:04Z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