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6" r:id="rId6"/>
    <p:sldId id="258" r:id="rId7"/>
    <p:sldId id="274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7040" y="310261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sz="4800" dirty="0">
                <a:solidFill>
                  <a:schemeClr val="bg1"/>
                </a:solidFill>
              </a:rPr>
              <a:t>Part</a:t>
            </a:r>
            <a:r>
              <a:rPr lang="en-US" sz="4800" dirty="0">
                <a:solidFill>
                  <a:schemeClr val="bg1"/>
                </a:solidFill>
              </a:rPr>
              <a:t>7</a:t>
            </a:r>
            <a:r>
              <a:rPr sz="4800" dirty="0">
                <a:solidFill>
                  <a:schemeClr val="bg1"/>
                </a:solidFill>
              </a:rPr>
              <a:t>     </a:t>
            </a:r>
            <a:r>
              <a:rPr lang="zh-CN" sz="4800" dirty="0">
                <a:solidFill>
                  <a:schemeClr val="bg1"/>
                </a:solidFill>
              </a:rPr>
              <a:t>资源、</a:t>
            </a:r>
            <a:r>
              <a:rPr lang="zh-CN" sz="4800" dirty="0">
                <a:solidFill>
                  <a:schemeClr val="bg1"/>
                </a:solidFill>
                <a:sym typeface="+mn-ea"/>
              </a:rPr>
              <a:t>样式</a:t>
            </a:r>
            <a:endParaRPr lang="zh-CN" sz="4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38200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203644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</a:rPr>
              <a:t>.NET 5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6545" y="250190"/>
            <a:ext cx="115982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什么是资源（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Resource</a:t>
            </a:r>
            <a:r>
              <a:rPr lang="zh-CN">
                <a:solidFill>
                  <a:schemeClr val="bg1"/>
                </a:solidFill>
              </a:rPr>
              <a:t>）？</a:t>
            </a:r>
            <a:endParaRPr lang="zh-CN">
              <a:solidFill>
                <a:schemeClr val="bg1"/>
              </a:solidFill>
            </a:endParaRPr>
          </a:p>
          <a:p>
            <a:pPr algn="l"/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资源系统是一种保管一系列有用对象（如常用的画刷、样式和模板）的简单方法，从而使您可以更容易地重用这些对象。每个元素都有</a:t>
            </a:r>
            <a:r>
              <a:rPr lang="en-US" altLang="zh-CN">
                <a:solidFill>
                  <a:schemeClr val="bg1"/>
                </a:solidFill>
              </a:rPr>
              <a:t>Resources</a:t>
            </a:r>
            <a:r>
              <a:rPr lang="zh-CN" altLang="en-US">
                <a:solidFill>
                  <a:schemeClr val="bg1"/>
                </a:solidFill>
              </a:rPr>
              <a:t>属性，该属性存储了一个资源字典集合（它是</a:t>
            </a:r>
            <a:r>
              <a:rPr lang="en-US" altLang="zh-CN">
                <a:solidFill>
                  <a:schemeClr val="bg1"/>
                </a:solidFill>
              </a:rPr>
              <a:t>ResourceDictionary</a:t>
            </a:r>
            <a:r>
              <a:rPr lang="zh-CN" altLang="en-US">
                <a:solidFill>
                  <a:schemeClr val="bg1"/>
                </a:solidFill>
              </a:rPr>
              <a:t>类的实例</a:t>
            </a:r>
            <a:r>
              <a:rPr lang="zh-CN" altLang="en-US">
                <a:solidFill>
                  <a:schemeClr val="bg1"/>
                </a:solidFill>
              </a:rPr>
              <a:t>）。资源集合可包含任意类型的对象，根据字符串编写索引。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2440" y="3232150"/>
            <a:ext cx="26187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Window</a:t>
            </a:r>
            <a:r>
              <a:rPr lang="zh-CN" altLang="en-US">
                <a:solidFill>
                  <a:schemeClr val="bg1"/>
                </a:solidFill>
              </a:rPr>
              <a:t>的写法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&lt;Window&gt;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&lt;Window.Resources&gt;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&lt;/Window.Resources&gt;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&lt;/Window&gt;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45200" y="3232150"/>
            <a:ext cx="254190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Control</a:t>
            </a:r>
            <a:r>
              <a:rPr lang="zh-CN" altLang="en-US">
                <a:solidFill>
                  <a:schemeClr val="bg1"/>
                </a:solidFill>
              </a:rPr>
              <a:t>的写法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Control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&lt;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Control</a:t>
            </a:r>
            <a:r>
              <a:rPr lang="en-US" altLang="zh-CN">
                <a:solidFill>
                  <a:schemeClr val="bg1"/>
                </a:solidFill>
              </a:rPr>
              <a:t>.Resources&gt;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&lt;/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Control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.Resources&gt;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&lt;/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Control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6545" y="274955"/>
            <a:ext cx="11598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>
                <a:solidFill>
                  <a:schemeClr val="bg1"/>
                </a:solidFill>
              </a:rPr>
              <a:t>什么是样式（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Style</a:t>
            </a:r>
            <a:r>
              <a:rPr lang="zh-CN">
                <a:solidFill>
                  <a:schemeClr val="bg1"/>
                </a:solidFill>
              </a:rPr>
              <a:t>）？</a:t>
            </a:r>
            <a:endParaRPr lang="zh-CN">
              <a:solidFill>
                <a:schemeClr val="bg1"/>
              </a:solidFill>
            </a:endParaRPr>
          </a:p>
          <a:p>
            <a:pPr algn="l"/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样式是修改</a:t>
            </a:r>
            <a:r>
              <a:rPr lang="en-US" altLang="zh-CN">
                <a:solidFill>
                  <a:schemeClr val="bg1"/>
                </a:solidFill>
              </a:rPr>
              <a:t>View</a:t>
            </a:r>
            <a:r>
              <a:rPr lang="zh-CN" altLang="en-US">
                <a:solidFill>
                  <a:schemeClr val="bg1"/>
                </a:solidFill>
              </a:rPr>
              <a:t>（窗体、控件）样式</a:t>
            </a:r>
            <a:r>
              <a:rPr lang="zh-CN" altLang="en-US">
                <a:solidFill>
                  <a:schemeClr val="bg1"/>
                </a:solidFill>
              </a:rPr>
              <a:t>的主要手段，主要作用更改控件的外观以及增强用户体验。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" y="1586230"/>
            <a:ext cx="11542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Style</a:t>
            </a:r>
            <a:r>
              <a:rPr lang="zh-CN" altLang="en-US">
                <a:solidFill>
                  <a:schemeClr val="bg1"/>
                </a:solidFill>
              </a:rPr>
              <a:t>类的属性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Setterts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：设置属性值以及自动关联事件处理程序的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Setter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对象或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EventSetter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对象的集合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Style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类中最重要的属性，但并非唯一属性。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Triggers:    </a:t>
            </a:r>
            <a:r>
              <a:rPr lang="zh-CN" altLang="en-US">
                <a:solidFill>
                  <a:schemeClr val="bg1"/>
                </a:solidFill>
              </a:rPr>
              <a:t>继承自</a:t>
            </a:r>
            <a:r>
              <a:rPr lang="en-US" altLang="zh-CN">
                <a:solidFill>
                  <a:schemeClr val="bg1"/>
                </a:solidFill>
              </a:rPr>
              <a:t>TriggerBase</a:t>
            </a:r>
            <a:r>
              <a:rPr lang="zh-CN" altLang="en-US">
                <a:solidFill>
                  <a:schemeClr val="bg1"/>
                </a:solidFill>
              </a:rPr>
              <a:t>类能自动改变样式设置的对象集合。例如，当另一个属性改变时，或者当发生某个时间时，可以修改样式。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Resources: </a:t>
            </a:r>
            <a:r>
              <a:rPr lang="zh-CN" altLang="en-US">
                <a:solidFill>
                  <a:schemeClr val="bg1"/>
                </a:solidFill>
              </a:rPr>
              <a:t>希望用于样式的资源集合。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BasedOn</a:t>
            </a:r>
            <a:r>
              <a:rPr lang="zh-CN" altLang="en-US">
                <a:solidFill>
                  <a:schemeClr val="bg1"/>
                </a:solidFill>
              </a:rPr>
              <a:t>：通过该属性可创建继承自其它样式设置的更具体的样式。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TargetType</a:t>
            </a:r>
            <a:r>
              <a:rPr lang="zh-CN" altLang="en-US">
                <a:solidFill>
                  <a:schemeClr val="bg1"/>
                </a:solidFill>
              </a:rPr>
              <a:t>：该属性标识应用样式的元素类型。通过该属性可创建只影响特定类型元素的设置器，还可以创建能够为恰当的元素类型自动起作用的设置器。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11480" y="234315"/>
            <a:ext cx="370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>
                <a:solidFill>
                  <a:schemeClr val="bg1"/>
                </a:solidFill>
              </a:rPr>
              <a:t>如何把写好的样式关联到控件上？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5780" y="1926590"/>
            <a:ext cx="100774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大家注意了关联的语法一共有两种DynamicResource（动态资源）与StaticResource（静态资源）。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DynamicResource与StaticResource的区别：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静态资源在第一次编译后即确定其对象或值，之后不能对其进行修改。动态资源则是在运行时决定，当运行过程中真正需要时，才到资源目标中查找其值。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5780" y="899160"/>
            <a:ext cx="66655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  &lt;Button  Style="{StaticResource BtnStyle}" 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&lt;Button  Style="{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DynamicResource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BtnStyle}" /&gt;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547870" y="3359785"/>
            <a:ext cx="3230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下期内容：Convert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WPS 演示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Part7     资源、样式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Administrator</cp:lastModifiedBy>
  <cp:revision>80</cp:revision>
  <dcterms:created xsi:type="dcterms:W3CDTF">2018-08-30T08:19:00Z</dcterms:created>
  <dcterms:modified xsi:type="dcterms:W3CDTF">2021-01-31T18:29:17Z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