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4" r:id="rId7"/>
    <p:sldId id="275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5295" y="286512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Part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dirty="0">
                <a:solidFill>
                  <a:schemeClr val="bg1"/>
                </a:solidFill>
              </a:rPr>
              <a:t>      </a:t>
            </a:r>
            <a:r>
              <a:rPr lang="zh-CN" dirty="0">
                <a:solidFill>
                  <a:schemeClr val="bg1"/>
                </a:solidFill>
              </a:rPr>
              <a:t>命令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67030" y="250190"/>
            <a:ext cx="115982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什么是命令 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Command</a:t>
            </a:r>
            <a:r>
              <a:rPr lang="zh-CN">
                <a:solidFill>
                  <a:schemeClr val="bg1"/>
                </a:solidFill>
              </a:rPr>
              <a:t>）？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命令有许多可变的部分组成，但它们都具有以下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个重要元素：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命令：命令表示应用程序任务，并且跟踪任务是否能够被执行。然而，命令实际上不包含执行应用程序任务的代码。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命令绑定：每个命令绑定针对用户界面的具体元素，将命令连接到相关的应用程序逻辑。这种分解的设计是非常重要的，因为单个命令可用于应用程序中的多个地方，并且在每个地方具有不同的意义。为处理这一问题，需要将同一命令与不同的命令绑定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命令源：命令源触发命令。例如，</a:t>
            </a:r>
            <a:r>
              <a:rPr lang="en-US" altLang="zh-CN">
                <a:solidFill>
                  <a:schemeClr val="bg1"/>
                </a:solidFill>
              </a:rPr>
              <a:t>button</a:t>
            </a:r>
            <a:r>
              <a:rPr lang="zh-CN" altLang="en-US">
                <a:solidFill>
                  <a:schemeClr val="bg1"/>
                </a:solidFill>
              </a:rPr>
              <a:t>就是命令源。单击它们都会执行绑定命令。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命令目标：命令目标是在其中执行命令的元素。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2490" y="6015990"/>
            <a:ext cx="104521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binding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901815" y="4939665"/>
            <a:ext cx="168656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Command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222490" y="3849370"/>
            <a:ext cx="104521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318635" y="5066030"/>
            <a:ext cx="1045210" cy="6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48310" y="4896485"/>
            <a:ext cx="232918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 Model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64565" y="5577205"/>
            <a:ext cx="1296035" cy="506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LoginCommand</a:t>
            </a:r>
            <a:endParaRPr lang="en-US" altLang="zh-CN" sz="120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075940" y="5383530"/>
            <a:ext cx="94869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8" idx="0"/>
          </p:cNvCxnSpPr>
          <p:nvPr/>
        </p:nvCxnSpPr>
        <p:spPr>
          <a:xfrm>
            <a:off x="7745095" y="4530090"/>
            <a:ext cx="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7" idx="0"/>
          </p:cNvCxnSpPr>
          <p:nvPr/>
        </p:nvCxnSpPr>
        <p:spPr>
          <a:xfrm>
            <a:off x="7745095" y="5620385"/>
            <a:ext cx="0" cy="39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567680" y="4530090"/>
            <a:ext cx="1447800" cy="84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996170" y="4147820"/>
            <a:ext cx="1344930" cy="1429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0071735" y="5147945"/>
            <a:ext cx="119380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IsChecked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8" idx="1"/>
          </p:cNvCxnSpPr>
          <p:nvPr/>
        </p:nvCxnSpPr>
        <p:spPr>
          <a:xfrm flipH="1" flipV="1">
            <a:off x="8788400" y="5278120"/>
            <a:ext cx="1283335" cy="16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6535" y="262255"/>
            <a:ext cx="117589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如何实现一个命令？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命令的核心是</a:t>
            </a:r>
            <a:r>
              <a:rPr lang="en-US" altLang="zh-CN">
                <a:solidFill>
                  <a:schemeClr val="bg1"/>
                </a:solidFill>
              </a:rPr>
              <a:t>System.Windows.Input.ICommand</a:t>
            </a:r>
            <a:r>
              <a:rPr lang="zh-CN" altLang="en-US">
                <a:solidFill>
                  <a:schemeClr val="bg1"/>
                </a:solidFill>
              </a:rPr>
              <a:t>接口，该接口定义了命令的工作原理。该接口包含两个方法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和一个事件：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public interface ICommand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{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void Execute(object parameter);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bool CanExecute(object parameter);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event EventHandler CanExecuteChanged;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}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Execute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方法将包含引用程序任务逻辑。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CanExecute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方法返回命令的状态。可用为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，不可用为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；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Execute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CanExecute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方法都接受一个附加的对象参数，可使用该对象传递所需的任何附加信息。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CanExecuteChanged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，当命令状态改变是引发该事件。对于使用命令的任何控件，这是指示信号，表示他们应当调用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CanExecute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方法检查命令的状态。通过使用该事件，当命令可用时，命令源（如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button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）可自动启用自身；当命令不可用时，禁用自身。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63525" y="25590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如何让控件支持命令？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525" y="993140"/>
            <a:ext cx="115392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支持命令的实现是在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命令源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这个环节实现ICommandSource。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不是每个控件都直接支持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command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绑定的，需要将他们关联到实现了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ICommandSource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接口的控件，其中包括继承自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ButtonBase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类的控件（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button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Checkbox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等）。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ICommandSource接口定义了三个属性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Command 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指向连接的命令，这是唯一必须的细节。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CommandParameter: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提供其他希望随命令发送的数据。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	CommandTarget: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确定将在其中执行命令的元素。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547870" y="335978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下期内容：</a:t>
            </a:r>
            <a:r>
              <a:rPr lang="en-US" altLang="zh-CN">
                <a:solidFill>
                  <a:schemeClr val="bg1"/>
                </a:solidFill>
              </a:rPr>
              <a:t>MVVM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Part5      命令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61</cp:revision>
  <dcterms:created xsi:type="dcterms:W3CDTF">2018-08-30T08:19:00Z</dcterms:created>
  <dcterms:modified xsi:type="dcterms:W3CDTF">2021-01-24T14:31:50Z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