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4" r:id="rId7"/>
    <p:sldId id="275" r:id="rId8"/>
    <p:sldId id="285" r:id="rId9"/>
    <p:sldId id="279" r:id="rId10"/>
    <p:sldId id="28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8000">
              <a:schemeClr val="tx1"/>
            </a:gs>
            <a:gs pos="100000">
              <a:schemeClr val="accent5">
                <a:lumMod val="67000"/>
              </a:schemeClr>
            </a:gs>
            <a:gs pos="0">
              <a:schemeClr val="accent1">
                <a:lumMod val="5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25295" y="2865120"/>
            <a:ext cx="9144000" cy="1899285"/>
          </a:xfrm>
          <a:effectLst>
            <a:reflection blurRad="6350" stA="50000" endA="300" endPos="38500" dist="50800" dir="5400000" sy="-100000" algn="bl" rotWithShape="0"/>
          </a:effectLst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Part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dirty="0">
                <a:solidFill>
                  <a:schemeClr val="bg1"/>
                </a:solidFill>
              </a:rPr>
              <a:t>      </a:t>
            </a:r>
            <a:r>
              <a:rPr lang="zh-CN" dirty="0">
                <a:solidFill>
                  <a:schemeClr val="bg1"/>
                </a:solidFill>
              </a:rPr>
              <a:t>绑定</a:t>
            </a:r>
            <a:endParaRPr lang="zh-CN" dirty="0">
              <a:solidFill>
                <a:schemeClr val="bg1"/>
              </a:solidFill>
            </a:endParaRPr>
          </a:p>
        </p:txBody>
      </p:sp>
      <p:pic>
        <p:nvPicPr>
          <p:cNvPr id="7" name="图片 6" descr="瘦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660" y="838200"/>
            <a:ext cx="2238375" cy="190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83070" y="2036445"/>
            <a:ext cx="2049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bg1"/>
                </a:solidFill>
              </a:rPr>
              <a:t>.NET 5</a:t>
            </a:r>
            <a:endParaRPr 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8645" y="941705"/>
            <a:ext cx="3394710" cy="3522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89805" y="5102225"/>
            <a:ext cx="2613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站账号： </a:t>
            </a:r>
            <a:r>
              <a:rPr lang="en-US" altLang="zh-CN">
                <a:solidFill>
                  <a:schemeClr val="bg1"/>
                </a:solidFill>
              </a:rPr>
              <a:t>dotNet</a:t>
            </a:r>
            <a:r>
              <a:rPr lang="zh-CN" altLang="en-US">
                <a:solidFill>
                  <a:schemeClr val="bg1"/>
                </a:solidFill>
              </a:rPr>
              <a:t>源计划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知乎账号：</a:t>
            </a:r>
            <a:r>
              <a:rPr lang="en-US" altLang="zh-CN">
                <a:solidFill>
                  <a:schemeClr val="bg1"/>
                </a:solidFill>
              </a:rPr>
              <a:t>juster zhu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28295" y="2023745"/>
            <a:ext cx="113430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</a:rPr>
              <a:t>一、什么是绑定 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Binding</a:t>
            </a:r>
            <a:r>
              <a:rPr lang="zh-CN">
                <a:solidFill>
                  <a:schemeClr val="bg1"/>
                </a:solidFill>
              </a:rPr>
              <a:t>）？</a:t>
            </a:r>
            <a:endParaRPr lang="zh-CN">
              <a:solidFill>
                <a:schemeClr val="bg1"/>
              </a:solidFill>
            </a:endParaRPr>
          </a:p>
          <a:p>
            <a:pPr algn="l"/>
            <a:endParaRPr 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</a:t>
            </a:r>
            <a:r>
              <a:rPr lang="zh-CN" altLang="en-US">
                <a:solidFill>
                  <a:schemeClr val="bg1"/>
                </a:solidFill>
              </a:rPr>
              <a:t>绑定顾名思义，是将我们获取到的数据和</a:t>
            </a:r>
            <a:r>
              <a:rPr lang="en-US" altLang="zh-CN">
                <a:solidFill>
                  <a:schemeClr val="bg1"/>
                </a:solidFill>
              </a:rPr>
              <a:t>UI</a:t>
            </a:r>
            <a:r>
              <a:rPr lang="zh-CN" altLang="en-US">
                <a:solidFill>
                  <a:schemeClr val="bg1"/>
                </a:solidFill>
              </a:rPr>
              <a:t>上的控件绑定起来利用数据的变化来更新界面所看到的内容。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那如何实现绑定呢？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295" y="3547745"/>
            <a:ext cx="8183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>
                <a:solidFill>
                  <a:schemeClr val="bg1"/>
                </a:solidFill>
                <a:sym typeface="+mn-ea"/>
              </a:rPr>
              <a:t>把绑定分为</a:t>
            </a:r>
            <a:r>
              <a:rPr lang="zh-CN">
                <a:solidFill>
                  <a:schemeClr val="bg1"/>
                </a:solidFill>
                <a:sym typeface="+mn-ea"/>
              </a:rPr>
              <a:t>五</a:t>
            </a:r>
            <a:r>
              <a:rPr>
                <a:solidFill>
                  <a:schemeClr val="bg1"/>
                </a:solidFill>
                <a:sym typeface="+mn-ea"/>
              </a:rPr>
              <a:t>步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（这个是面试中经常遇到的考点以下内容可以记在小本本上）</a:t>
            </a:r>
            <a:r>
              <a:rPr>
                <a:solidFill>
                  <a:schemeClr val="bg1"/>
                </a:solidFill>
                <a:sym typeface="+mn-ea"/>
              </a:rPr>
              <a:t>：</a:t>
            </a:r>
            <a:endParaRPr>
              <a:solidFill>
                <a:schemeClr val="bg1"/>
              </a:solidFill>
              <a:sym typeface="+mn-ea"/>
            </a:endParaRPr>
          </a:p>
          <a:p>
            <a:pPr algn="l"/>
            <a:r>
              <a:rPr>
                <a:solidFill>
                  <a:schemeClr val="bg1"/>
                </a:solidFill>
                <a:sym typeface="+mn-ea"/>
              </a:rPr>
              <a:t>                    1.绑定目标  2.绑定属性  3.绑定模式  4.绑定数据源 </a:t>
            </a:r>
            <a:r>
              <a:rPr lang="en-US">
                <a:solidFill>
                  <a:schemeClr val="bg1"/>
                </a:solidFill>
                <a:sym typeface="+mn-ea"/>
              </a:rPr>
              <a:t>5.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关联资源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0360" y="778510"/>
            <a:ext cx="83477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1.绑定目标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绑定目标很好理解，其实就是你要操作绑定的控件。例如：Button，TextBox。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0360" y="1700530"/>
            <a:ext cx="4936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&lt;TextBox Width="200" Height="25"&gt;&lt;/TextBox&gt;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0360" y="3857625"/>
            <a:ext cx="3872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2.绑定属性（依赖项属性）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0360" y="4225925"/>
            <a:ext cx="7715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>
                <a:solidFill>
                  <a:schemeClr val="bg1"/>
                </a:solidFill>
              </a:rPr>
              <a:t>&lt;TextBox Width="200" Height="25" Text="{Bingding Name}"&gt;&lt;/TextBox&gt;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0360" y="4594225"/>
            <a:ext cx="117589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绑定语法介绍：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如上代码块中，Text就是绑定属性了， Bingding 是绑定关键字，而后面的Name就是你要绑定的数据源的变量名。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5780" y="2474595"/>
            <a:ext cx="4171950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63525" y="2559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3.绑定模式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12510" y="991870"/>
            <a:ext cx="5715000" cy="14859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63525" y="33413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4.绑定数据源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3525" y="3773805"/>
            <a:ext cx="10917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一般来说可以是单个变量（</a:t>
            </a:r>
            <a:r>
              <a:rPr lang="en-US" altLang="zh-CN">
                <a:solidFill>
                  <a:schemeClr val="bg1"/>
                </a:solidFill>
              </a:rPr>
              <a:t>int , double,string</a:t>
            </a:r>
            <a:r>
              <a:rPr lang="zh-CN" altLang="en-US">
                <a:solidFill>
                  <a:schemeClr val="bg1"/>
                </a:solidFill>
              </a:rPr>
              <a:t>）、也可以是一个数据集（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）。根据需求和场景去定义。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525" y="46926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5. </a:t>
            </a:r>
            <a:r>
              <a:rPr lang="zh-CN" altLang="en-US">
                <a:solidFill>
                  <a:schemeClr val="bg1"/>
                </a:solidFill>
              </a:rPr>
              <a:t>关联资源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DataContext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3525" y="724535"/>
            <a:ext cx="69291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TwoWay 无论是目标属性还是源属性，只要发生了更改，TwoWay 就会更新目标属性或源属性。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OneWay 仅当源属性发生更改时更新目标属性。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OneTime 仅当应用程序启动时或 DataContext 进行更改时更新目标属性。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OneWayToSource 在目标属性更改时更新源属性。</a:t>
            </a:r>
            <a:endParaRPr lang="zh-CN" altLang="en-US" sz="1200">
              <a:solidFill>
                <a:schemeClr val="bg1"/>
              </a:solidFill>
            </a:endParaRPr>
          </a:p>
          <a:p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Default：模式根据实际情况来定，如果是可编辑的就是TwoWay,只读的就是OneWay.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3525" y="5204460"/>
            <a:ext cx="10917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chemeClr val="bg1"/>
                </a:solidFill>
              </a:rPr>
              <a:t>在每一个窗体中，都有一个DataContext ，它是一个</a:t>
            </a:r>
            <a:r>
              <a:rPr lang="en-US" altLang="zh-CN">
                <a:solidFill>
                  <a:schemeClr val="bg1"/>
                </a:solidFill>
              </a:rPr>
              <a:t>object</a:t>
            </a:r>
            <a:r>
              <a:rPr lang="zh-CN" altLang="en-US">
                <a:solidFill>
                  <a:schemeClr val="bg1"/>
                </a:solidFill>
              </a:rPr>
              <a:t>类型主要用来存储绑定资源。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28600" y="1911985"/>
            <a:ext cx="1173480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</a:rPr>
              <a:t>二、绑定和窗体</a:t>
            </a:r>
            <a:r>
              <a:rPr lang="en-US" altLang="zh-CN">
                <a:solidFill>
                  <a:schemeClr val="bg1"/>
                </a:solidFill>
              </a:rPr>
              <a:t>xaml.cs</a:t>
            </a:r>
            <a:r>
              <a:rPr lang="zh-CN">
                <a:solidFill>
                  <a:schemeClr val="bg1"/>
                </a:solidFill>
              </a:rPr>
              <a:t>操作的区别在哪里？</a:t>
            </a:r>
            <a:endParaRPr lang="zh-CN">
              <a:solidFill>
                <a:schemeClr val="bg1"/>
              </a:solidFill>
            </a:endParaRPr>
          </a:p>
          <a:p>
            <a:pPr algn="l"/>
            <a:endParaRPr 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</a:t>
            </a:r>
            <a:r>
              <a:rPr lang="zh-CN" altLang="en-US">
                <a:solidFill>
                  <a:schemeClr val="bg1"/>
                </a:solidFill>
              </a:rPr>
              <a:t>区别在于，窗体后台文件直接访问控件的操作是事件驱动。比如说我上一个视频讲到的</a:t>
            </a:r>
            <a:r>
              <a:rPr lang="en-US" altLang="zh-CN">
                <a:solidFill>
                  <a:schemeClr val="bg1"/>
                </a:solidFill>
              </a:rPr>
              <a:t>button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click</a:t>
            </a:r>
            <a:r>
              <a:rPr lang="zh-CN" altLang="en-US">
                <a:solidFill>
                  <a:schemeClr val="bg1"/>
                </a:solidFill>
              </a:rPr>
              <a:t>事件，如果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没有事件的存在是改变不了界面的。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绑定操作，是以数据本身的变化来通知界面显示改变的。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</a:t>
            </a:r>
            <a:r>
              <a:rPr lang="en-US" altLang="zh-CN">
                <a:solidFill>
                  <a:schemeClr val="bg1"/>
                </a:solidFill>
              </a:rPr>
              <a:t>UI</a:t>
            </a:r>
            <a:r>
              <a:rPr lang="zh-CN" altLang="en-US">
                <a:solidFill>
                  <a:schemeClr val="bg1"/>
                </a:solidFill>
              </a:rPr>
              <a:t>代码和逻辑代码实现前后端分离。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32960" y="3244850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数据驱动体现（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实战环节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32960" y="32448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下期内容：命令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340,&quot;width&quot;:90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WPS 演示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Part3      绑定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朱 震</dc:creator>
  <cp:lastModifiedBy>Administrator</cp:lastModifiedBy>
  <cp:revision>52</cp:revision>
  <dcterms:created xsi:type="dcterms:W3CDTF">2018-08-30T08:19:00Z</dcterms:created>
  <dcterms:modified xsi:type="dcterms:W3CDTF">2021-01-20T15:42:41Z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