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4" r:id="rId7"/>
    <p:sldId id="28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8000">
              <a:schemeClr val="tx1"/>
            </a:gs>
            <a:gs pos="100000">
              <a:schemeClr val="accent5">
                <a:lumMod val="67000"/>
              </a:schemeClr>
            </a:gs>
            <a:gs pos="0">
              <a:schemeClr val="accent1">
                <a:lumMod val="5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25295" y="2865120"/>
            <a:ext cx="9144000" cy="1899285"/>
          </a:xfrm>
          <a:effectLst>
            <a:reflection blurRad="6350" stA="50000" endA="300" endPos="38500" dist="50800" dir="5400000" sy="-100000" algn="bl" rotWithShape="0"/>
          </a:effectLst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Part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dirty="0">
                <a:solidFill>
                  <a:schemeClr val="bg1"/>
                </a:solidFill>
              </a:rPr>
              <a:t>      </a:t>
            </a:r>
            <a:r>
              <a:rPr lang="en-US" dirty="0">
                <a:solidFill>
                  <a:schemeClr val="bg1"/>
                </a:solidFill>
              </a:rPr>
              <a:t>MVVM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图片 6" descr="瘦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660" y="838200"/>
            <a:ext cx="2238375" cy="190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83070" y="2036445"/>
            <a:ext cx="2049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bg1"/>
                </a:solidFill>
              </a:rPr>
              <a:t>.NET 5</a:t>
            </a:r>
            <a:endParaRPr 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8645" y="941705"/>
            <a:ext cx="3394710" cy="3522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89805" y="5102225"/>
            <a:ext cx="2613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站账号： </a:t>
            </a:r>
            <a:r>
              <a:rPr lang="en-US" altLang="zh-CN">
                <a:solidFill>
                  <a:schemeClr val="bg1"/>
                </a:solidFill>
              </a:rPr>
              <a:t>dotNet</a:t>
            </a:r>
            <a:r>
              <a:rPr lang="zh-CN" altLang="en-US">
                <a:solidFill>
                  <a:schemeClr val="bg1"/>
                </a:solidFill>
              </a:rPr>
              <a:t>源计划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知乎账号：</a:t>
            </a:r>
            <a:r>
              <a:rPr lang="en-US" altLang="zh-CN">
                <a:solidFill>
                  <a:schemeClr val="bg1"/>
                </a:solidFill>
              </a:rPr>
              <a:t>juster zhu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67030" y="250190"/>
            <a:ext cx="115982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</a:rPr>
              <a:t>什么是</a:t>
            </a:r>
            <a:r>
              <a:rPr lang="en-US" altLang="zh-CN">
                <a:solidFill>
                  <a:schemeClr val="bg1"/>
                </a:solidFill>
              </a:rPr>
              <a:t>MVVM</a:t>
            </a:r>
            <a:r>
              <a:rPr lang="zh-CN">
                <a:solidFill>
                  <a:schemeClr val="bg1"/>
                </a:solidFill>
              </a:rPr>
              <a:t>？</a:t>
            </a:r>
            <a:endParaRPr lang="zh-CN">
              <a:solidFill>
                <a:schemeClr val="bg1"/>
              </a:solidFill>
            </a:endParaRPr>
          </a:p>
          <a:p>
            <a:pPr algn="l"/>
            <a:endParaRPr 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</a:t>
            </a:r>
            <a:r>
              <a:rPr lang="en-US" altLang="zh-CN">
                <a:solidFill>
                  <a:schemeClr val="bg1"/>
                </a:solidFill>
              </a:rPr>
              <a:t>MVVM</a:t>
            </a:r>
            <a:r>
              <a:rPr lang="zh-CN" altLang="en-US">
                <a:solidFill>
                  <a:schemeClr val="bg1"/>
                </a:solidFill>
              </a:rPr>
              <a:t>是一种开发模式，是一种开发标准。在</a:t>
            </a:r>
            <a:r>
              <a:rPr lang="en-US" altLang="zh-CN">
                <a:solidFill>
                  <a:schemeClr val="bg1"/>
                </a:solidFill>
              </a:rPr>
              <a:t>WPF</a:t>
            </a:r>
            <a:r>
              <a:rPr lang="zh-CN" altLang="en-US">
                <a:solidFill>
                  <a:schemeClr val="bg1"/>
                </a:solidFill>
              </a:rPr>
              <a:t>中应用到</a:t>
            </a:r>
            <a:r>
              <a:rPr lang="en-US" altLang="zh-CN">
                <a:solidFill>
                  <a:schemeClr val="bg1"/>
                </a:solidFill>
              </a:rPr>
              <a:t>MVVM</a:t>
            </a:r>
            <a:r>
              <a:rPr lang="zh-CN" altLang="en-US">
                <a:solidFill>
                  <a:schemeClr val="bg1"/>
                </a:solidFill>
              </a:rPr>
              <a:t>是非常常见的，</a:t>
            </a:r>
            <a:r>
              <a:rPr lang="en-US" altLang="zh-CN">
                <a:solidFill>
                  <a:schemeClr val="bg1"/>
                </a:solidFill>
              </a:rPr>
              <a:t>MVVM</a:t>
            </a:r>
            <a:r>
              <a:rPr lang="zh-CN" altLang="en-US">
                <a:solidFill>
                  <a:schemeClr val="bg1"/>
                </a:solidFill>
              </a:rPr>
              <a:t>全称为</a:t>
            </a:r>
            <a:r>
              <a:rPr lang="en-US" altLang="zh-CN">
                <a:solidFill>
                  <a:schemeClr val="bg1"/>
                </a:solidFill>
              </a:rPr>
              <a:t>Model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View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ViewModel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View:</a:t>
            </a:r>
            <a:r>
              <a:rPr lang="zh-CN" altLang="en-US">
                <a:solidFill>
                  <a:schemeClr val="bg1"/>
                </a:solidFill>
              </a:rPr>
              <a:t>代表窗体、控件等可视化资源。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ViewModel:</a:t>
            </a:r>
            <a:r>
              <a:rPr lang="zh-CN" altLang="en-US">
                <a:solidFill>
                  <a:schemeClr val="bg1"/>
                </a:solidFill>
              </a:rPr>
              <a:t>代表</a:t>
            </a:r>
            <a:r>
              <a:rPr lang="en-US" altLang="zh-CN">
                <a:solidFill>
                  <a:schemeClr val="bg1"/>
                </a:solidFill>
              </a:rPr>
              <a:t>View</a:t>
            </a:r>
            <a:r>
              <a:rPr lang="zh-CN" altLang="en-US">
                <a:solidFill>
                  <a:schemeClr val="bg1"/>
                </a:solidFill>
              </a:rPr>
              <a:t>的业务处理类，将获取到的数据处理好与</a:t>
            </a:r>
            <a:r>
              <a:rPr lang="en-US" altLang="zh-CN">
                <a:solidFill>
                  <a:schemeClr val="bg1"/>
                </a:solidFill>
              </a:rPr>
              <a:t>View</a:t>
            </a:r>
            <a:r>
              <a:rPr lang="zh-CN" altLang="en-US">
                <a:solidFill>
                  <a:schemeClr val="bg1"/>
                </a:solidFill>
              </a:rPr>
              <a:t>进行关联绑定。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Model</a:t>
            </a:r>
            <a:r>
              <a:rPr lang="zh-CN" altLang="en-US">
                <a:solidFill>
                  <a:schemeClr val="bg1"/>
                </a:solidFill>
              </a:rPr>
              <a:t>：通常代表数据模型，它将支持</a:t>
            </a:r>
            <a:r>
              <a:rPr lang="en-US" altLang="zh-CN">
                <a:solidFill>
                  <a:schemeClr val="bg1"/>
                </a:solidFill>
              </a:rPr>
              <a:t>ViewModel</a:t>
            </a:r>
            <a:r>
              <a:rPr lang="zh-CN" altLang="en-US">
                <a:solidFill>
                  <a:schemeClr val="bg1"/>
                </a:solidFill>
              </a:rPr>
              <a:t>中所使用的到的。还有一种用法就是在</a:t>
            </a:r>
            <a:r>
              <a:rPr lang="en-US" altLang="zh-CN">
                <a:solidFill>
                  <a:schemeClr val="bg1"/>
                </a:solidFill>
              </a:rPr>
              <a:t>Model</a:t>
            </a:r>
            <a:r>
              <a:rPr lang="zh-CN" altLang="en-US">
                <a:solidFill>
                  <a:schemeClr val="bg1"/>
                </a:solidFill>
              </a:rPr>
              <a:t>里完成业务逻辑的编写</a:t>
            </a:r>
            <a:r>
              <a:rPr lang="en-US" altLang="zh-CN">
                <a:solidFill>
                  <a:schemeClr val="bg1"/>
                </a:solidFill>
              </a:rPr>
              <a:t>ViewModel</a:t>
            </a:r>
            <a:r>
              <a:rPr lang="zh-CN" altLang="en-US">
                <a:solidFill>
                  <a:schemeClr val="bg1"/>
                </a:solidFill>
              </a:rPr>
              <a:t>只需要写出关联逻辑代码，具体的使用方式视情况而定。毕竟</a:t>
            </a:r>
            <a:r>
              <a:rPr lang="en-US" altLang="zh-CN">
                <a:solidFill>
                  <a:schemeClr val="bg1"/>
                </a:solidFill>
              </a:rPr>
              <a:t>MVVM</a:t>
            </a:r>
            <a:r>
              <a:rPr lang="zh-CN" altLang="en-US">
                <a:solidFill>
                  <a:schemeClr val="bg1"/>
                </a:solidFill>
              </a:rPr>
              <a:t>只是一个规范我们尽量遵守即可。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优点：前后端逻辑分离，解耦，代码配置灵活，易维护，为数据驱动奠定基础。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缺点：开发耗时较长，对于新手掌握起来略微有难度。基于</a:t>
            </a:r>
            <a:r>
              <a:rPr lang="en-US" altLang="zh-CN">
                <a:solidFill>
                  <a:schemeClr val="bg1"/>
                </a:solidFill>
              </a:rPr>
              <a:t>MVVM</a:t>
            </a:r>
            <a:r>
              <a:rPr lang="zh-CN" altLang="en-US">
                <a:solidFill>
                  <a:schemeClr val="bg1"/>
                </a:solidFill>
              </a:rPr>
              <a:t>再实现绑定难度会有一个小幅度的提升。需多实践积累经验即可。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21625" y="5845810"/>
            <a:ext cx="1121410" cy="53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105400" y="5845810"/>
            <a:ext cx="1466850" cy="53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 Model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756400" y="6092825"/>
            <a:ext cx="92900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797810" y="5864860"/>
            <a:ext cx="1054735" cy="53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Model</a:t>
            </a:r>
            <a:endParaRPr lang="en-US" altLang="zh-CN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995420" y="6111875"/>
            <a:ext cx="97028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>
            <a:off x="6736715" y="6258560"/>
            <a:ext cx="91249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36585" y="723900"/>
            <a:ext cx="2733675" cy="2381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100" y="355600"/>
            <a:ext cx="75558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>
                <a:solidFill>
                  <a:schemeClr val="bg1"/>
                </a:solidFill>
              </a:rPr>
              <a:t>注意文件夹、文件的命名，每个文件的摆放都是有讲究的切勿乱放。</a:t>
            </a:r>
            <a:endParaRPr 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>
                <a:solidFill>
                  <a:schemeClr val="bg1"/>
                </a:solidFill>
              </a:rPr>
              <a:t>ViewModel可以聚合N个Model，ViewModel可以对应多个View</a:t>
            </a:r>
            <a:r>
              <a:rPr lang="zh-CN">
                <a:solidFill>
                  <a:schemeClr val="bg1"/>
                </a:solidFill>
              </a:rPr>
              <a:t>。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3.MainWindow</a:t>
            </a:r>
            <a:r>
              <a:rPr lang="zh-CN" altLang="en-US">
                <a:solidFill>
                  <a:schemeClr val="bg1"/>
                </a:solidFill>
              </a:rPr>
              <a:t>稍微特殊点，因为它是主窗体作为整个程序的起始点，它放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文件的话可放可不放。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85" y="4460240"/>
            <a:ext cx="5705475" cy="1790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770" y="3812540"/>
            <a:ext cx="2200275" cy="2438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4165" y="3815080"/>
            <a:ext cx="32454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App.xaml</a:t>
            </a:r>
            <a:r>
              <a:rPr lang="zh-CN" altLang="en-US">
                <a:solidFill>
                  <a:schemeClr val="bg1"/>
                </a:solidFill>
              </a:rPr>
              <a:t>是程序启动配置文件，如果需要更换起始运行窗体则需要修改</a:t>
            </a:r>
            <a:r>
              <a:rPr lang="en-US" altLang="zh-CN">
                <a:solidFill>
                  <a:schemeClr val="bg1"/>
                </a:solidFill>
              </a:rPr>
              <a:t>StartupUri=“xxxView.xaml”</a:t>
            </a:r>
            <a:r>
              <a:rPr lang="zh-CN" altLang="en-US">
                <a:solidFill>
                  <a:schemeClr val="bg1"/>
                </a:solidFill>
              </a:rPr>
              <a:t>即可。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4547870" y="3359785"/>
            <a:ext cx="3230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下期内容：控件样式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750,&quot;width&quot;:430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WPS 演示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Part5      MVVM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朱 震</dc:creator>
  <cp:lastModifiedBy>Administrator</cp:lastModifiedBy>
  <cp:revision>67</cp:revision>
  <dcterms:created xsi:type="dcterms:W3CDTF">2018-08-30T08:19:00Z</dcterms:created>
  <dcterms:modified xsi:type="dcterms:W3CDTF">2021-01-27T15:45:49Z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