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2"/>
  </p:notesMasterIdLst>
  <p:sldIdLst>
    <p:sldId id="264" r:id="rId8"/>
    <p:sldId id="2076137300" r:id="rId9"/>
    <p:sldId id="2076137308" r:id="rId10"/>
    <p:sldId id="2076137299"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5/19/2021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5/19/2021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5/19/2021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5/19/2021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5/19/2021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5/19/2021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5/19/2021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5/19/2021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002718" y="2862860"/>
            <a:ext cx="4129227" cy="669008"/>
          </a:xfrm>
        </p:spPr>
        <p:txBody>
          <a:bodyPr>
            <a:normAutofit/>
          </a:bodyPr>
          <a:lstStyle/>
          <a:p>
            <a:r>
              <a:rPr lang="en-US" dirty="0"/>
              <a:t>#6  </a:t>
            </a:r>
            <a:r>
              <a:rPr lang="en-US" dirty="0" err="1"/>
              <a:t>DataTemplate</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6348597"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a:t>
            </a:r>
            <a:r>
              <a:rPr lang="en-US" altLang="zh-CN" dirty="0" err="1"/>
              <a:t>sina</a:t>
            </a:r>
            <a:r>
              <a:rPr lang="zh-CN" altLang="en-US" dirty="0"/>
              <a:t>微博  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3806681" cy="523220"/>
          </a:xfrm>
          <a:prstGeom prst="rect">
            <a:avLst/>
          </a:prstGeom>
        </p:spPr>
        <p:txBody>
          <a:bodyPr wrap="square">
            <a:spAutoFit/>
          </a:bodyPr>
          <a:lstStyle/>
          <a:p>
            <a:r>
              <a:rPr lang="en-US" altLang="zh-CN" sz="2800" b="1" dirty="0">
                <a:solidFill>
                  <a:schemeClr val="tx2"/>
                </a:solidFill>
              </a:rPr>
              <a:t>Part 1     </a:t>
            </a:r>
            <a:r>
              <a:rPr lang="en-US" altLang="zh-CN" sz="2800" b="1" dirty="0" err="1">
                <a:solidFill>
                  <a:schemeClr val="tx2"/>
                </a:solidFill>
              </a:rPr>
              <a:t>DataTemplate</a:t>
            </a:r>
            <a:endParaRPr lang="en-US" altLang="zh-CN" sz="2800" b="1" dirty="0">
              <a:solidFill>
                <a:schemeClr val="tx2"/>
              </a:solidFill>
            </a:endParaRP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5149050" cy="669008"/>
          </a:xfrm>
        </p:spPr>
        <p:txBody>
          <a:bodyPr>
            <a:normAutofit fontScale="90000"/>
          </a:bodyPr>
          <a:lstStyle/>
          <a:p>
            <a:r>
              <a:rPr lang="en-US" dirty="0"/>
              <a:t>P</a:t>
            </a:r>
            <a:r>
              <a:rPr lang="en-US" altLang="zh-CN" dirty="0"/>
              <a:t>art1 </a:t>
            </a:r>
            <a:r>
              <a:rPr lang="en-US" altLang="zh-CN" dirty="0" err="1"/>
              <a:t>DataTemplate</a:t>
            </a:r>
            <a:endParaRPr lang="en-US" dirty="0"/>
          </a:p>
        </p:txBody>
      </p:sp>
      <p:sp>
        <p:nvSpPr>
          <p:cNvPr id="2" name="文本框 1">
            <a:extLst>
              <a:ext uri="{FF2B5EF4-FFF2-40B4-BE49-F238E27FC236}">
                <a16:creationId xmlns:a16="http://schemas.microsoft.com/office/drawing/2014/main" id="{9FB42363-6B50-4584-A5A3-D3A4A00E4BC5}"/>
              </a:ext>
            </a:extLst>
          </p:cNvPr>
          <p:cNvSpPr txBox="1"/>
          <p:nvPr/>
        </p:nvSpPr>
        <p:spPr>
          <a:xfrm>
            <a:off x="403934" y="1072976"/>
            <a:ext cx="9490230" cy="2585323"/>
          </a:xfrm>
          <a:prstGeom prst="rect">
            <a:avLst/>
          </a:prstGeom>
          <a:noFill/>
        </p:spPr>
        <p:txBody>
          <a:bodyPr wrap="square" rtlCol="0">
            <a:spAutoFit/>
          </a:bodyPr>
          <a:lstStyle/>
          <a:p>
            <a:r>
              <a:rPr lang="zh-CN" altLang="en-US" dirty="0"/>
              <a:t>在日常开发中，会遇到需要在一个集合控件中通过某个</a:t>
            </a:r>
            <a:r>
              <a:rPr lang="en-US" altLang="zh-CN" dirty="0"/>
              <a:t>Type</a:t>
            </a:r>
            <a:r>
              <a:rPr lang="zh-CN" altLang="en-US" dirty="0"/>
              <a:t>属性选择不同的</a:t>
            </a:r>
            <a:r>
              <a:rPr lang="en-US" altLang="zh-CN" dirty="0"/>
              <a:t>View</a:t>
            </a:r>
            <a:r>
              <a:rPr lang="zh-CN" altLang="en-US" dirty="0"/>
              <a:t>显示在控件上。那么用常规的绑定是无法完成的，这时候微软提供了一个</a:t>
            </a:r>
            <a:r>
              <a:rPr lang="en-US" altLang="zh-CN" dirty="0" err="1"/>
              <a:t>DataTemplateSelector</a:t>
            </a:r>
            <a:r>
              <a:rPr lang="zh-CN" altLang="en-US" dirty="0"/>
              <a:t>对象帮助开发者完成此项功能。</a:t>
            </a:r>
            <a:endParaRPr lang="en-US" altLang="zh-CN" dirty="0"/>
          </a:p>
          <a:p>
            <a:endParaRPr lang="en-US" altLang="zh-CN" dirty="0"/>
          </a:p>
          <a:p>
            <a:r>
              <a:rPr lang="zh-CN" altLang="en-US" dirty="0"/>
              <a:t>实现步骤：</a:t>
            </a:r>
            <a:endParaRPr lang="en-US" altLang="zh-CN" dirty="0"/>
          </a:p>
          <a:p>
            <a:r>
              <a:rPr lang="en-US" altLang="zh-CN" dirty="0"/>
              <a:t>1.</a:t>
            </a:r>
            <a:r>
              <a:rPr lang="zh-CN" altLang="en-US" dirty="0"/>
              <a:t>实现需要绑定的集合，并指定好类型</a:t>
            </a:r>
            <a:endParaRPr lang="en-US" altLang="zh-CN" dirty="0"/>
          </a:p>
          <a:p>
            <a:r>
              <a:rPr lang="en-US" altLang="zh-CN" dirty="0"/>
              <a:t>2.</a:t>
            </a:r>
            <a:r>
              <a:rPr lang="zh-CN" altLang="en-US" dirty="0"/>
              <a:t>实现不同的</a:t>
            </a:r>
            <a:r>
              <a:rPr lang="en-US" altLang="zh-CN" dirty="0" err="1"/>
              <a:t>DataTemplate</a:t>
            </a:r>
            <a:r>
              <a:rPr lang="zh-CN" altLang="en-US" dirty="0"/>
              <a:t>，并实现好里面的样式</a:t>
            </a:r>
            <a:endParaRPr lang="en-US" altLang="zh-CN" dirty="0"/>
          </a:p>
          <a:p>
            <a:r>
              <a:rPr lang="en-US" altLang="zh-CN" dirty="0"/>
              <a:t>3.</a:t>
            </a:r>
            <a:r>
              <a:rPr lang="zh-CN" altLang="en-US" dirty="0"/>
              <a:t>基于</a:t>
            </a:r>
            <a:r>
              <a:rPr lang="en-US" altLang="zh-CN" dirty="0" err="1"/>
              <a:t>DataTemplateSelector</a:t>
            </a:r>
            <a:r>
              <a:rPr lang="zh-CN" altLang="en-US" dirty="0"/>
              <a:t>实现自定义模板选择器</a:t>
            </a:r>
            <a:endParaRPr lang="en-US" altLang="zh-CN" dirty="0"/>
          </a:p>
          <a:p>
            <a:r>
              <a:rPr lang="en-US" altLang="zh-CN" dirty="0"/>
              <a:t>4.</a:t>
            </a:r>
            <a:r>
              <a:rPr lang="zh-CN" altLang="en-US" dirty="0"/>
              <a:t>将</a:t>
            </a:r>
            <a:r>
              <a:rPr lang="en-US" altLang="zh-CN" dirty="0" err="1"/>
              <a:t>DataTemplateSelector</a:t>
            </a:r>
            <a:r>
              <a:rPr lang="en-US" altLang="zh-CN" dirty="0"/>
              <a:t> </a:t>
            </a:r>
            <a:r>
              <a:rPr lang="zh-CN" altLang="en-US" dirty="0"/>
              <a:t>、</a:t>
            </a:r>
            <a:r>
              <a:rPr lang="en-US" altLang="zh-CN" dirty="0"/>
              <a:t> </a:t>
            </a:r>
            <a:r>
              <a:rPr lang="en-US" altLang="zh-CN" dirty="0" err="1"/>
              <a:t>DataTemplate</a:t>
            </a:r>
            <a:r>
              <a:rPr lang="zh-CN" altLang="en-US" dirty="0"/>
              <a:t>、</a:t>
            </a:r>
            <a:r>
              <a:rPr lang="en-US" altLang="zh-CN" dirty="0"/>
              <a:t>List</a:t>
            </a:r>
            <a:r>
              <a:rPr lang="zh-CN" altLang="en-US" dirty="0"/>
              <a:t>、目标控件关联（绑定）起来。</a:t>
            </a:r>
          </a:p>
        </p:txBody>
      </p:sp>
    </p:spTree>
    <p:extLst>
      <p:ext uri="{BB962C8B-B14F-4D97-AF65-F5344CB8AC3E}">
        <p14:creationId xmlns:p14="http://schemas.microsoft.com/office/powerpoint/2010/main" val="27171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41CA1C7-0A9D-46E9-8BC3-16876ABA0A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5107</TotalTime>
  <Words>168</Words>
  <Application>Microsoft Office PowerPoint</Application>
  <PresentationFormat>宽屏</PresentationFormat>
  <Paragraphs>22</Paragraphs>
  <Slides>4</Slides>
  <Notes>4</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4</vt:i4>
      </vt:variant>
    </vt:vector>
  </HeadingPairs>
  <TitlesOfParts>
    <vt:vector size="16" baseType="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#6  DataTemplate</vt:lpstr>
      <vt:lpstr>本章概要</vt:lpstr>
      <vt:lpstr>Part1 DataTemplate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186</cp:revision>
  <dcterms:created xsi:type="dcterms:W3CDTF">2020-12-02T08:58:18Z</dcterms:created>
  <dcterms:modified xsi:type="dcterms:W3CDTF">2021-05-19T16:44:31Z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