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1" r:id="rId4"/>
    <p:sldMasterId id="2147483764" r:id="rId5"/>
    <p:sldMasterId id="2147483778" r:id="rId6"/>
    <p:sldMasterId id="2147483661" r:id="rId7"/>
  </p:sldMasterIdLst>
  <p:notesMasterIdLst>
    <p:notesMasterId r:id="rId13"/>
  </p:notesMasterIdLst>
  <p:sldIdLst>
    <p:sldId id="264" r:id="rId8"/>
    <p:sldId id="2076137300" r:id="rId9"/>
    <p:sldId id="2076137309" r:id="rId10"/>
    <p:sldId id="2076137308" r:id="rId11"/>
    <p:sldId id="2076137299"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8D56A-7213-4BBA-9D9C-093095CB321D}" v="1" dt="2020-12-19T01:08:29.65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65"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Zheng" userId="388cba9f-464e-4d95-a7e6-4758c18a2354" providerId="ADAL" clId="{78C8D56A-7213-4BBA-9D9C-093095CB321D}"/>
    <pc:docChg chg="addSld delSld modSld">
      <pc:chgData name="David Zheng" userId="388cba9f-464e-4d95-a7e6-4758c18a2354" providerId="ADAL" clId="{78C8D56A-7213-4BBA-9D9C-093095CB321D}" dt="2020-12-19T01:08:31.869" v="1" actId="47"/>
      <pc:docMkLst>
        <pc:docMk/>
      </pc:docMkLst>
      <pc:sldChg chg="del">
        <pc:chgData name="David Zheng" userId="388cba9f-464e-4d95-a7e6-4758c18a2354" providerId="ADAL" clId="{78C8D56A-7213-4BBA-9D9C-093095CB321D}" dt="2020-12-19T01:08:31.869" v="1" actId="47"/>
        <pc:sldMkLst>
          <pc:docMk/>
          <pc:sldMk cId="0" sldId="259"/>
        </pc:sldMkLst>
      </pc:sldChg>
      <pc:sldChg chg="add">
        <pc:chgData name="David Zheng" userId="388cba9f-464e-4d95-a7e6-4758c18a2354" providerId="ADAL" clId="{78C8D56A-7213-4BBA-9D9C-093095CB321D}" dt="2020-12-19T01:08:29.655" v="0"/>
        <pc:sldMkLst>
          <pc:docMk/>
          <pc:sldMk cId="2495578983" sldId="268"/>
        </pc:sldMkLst>
      </pc:sldChg>
    </pc:docChg>
  </pc:docChgLst>
  <pc:docChgLst>
    <pc:chgData name="Na Yang" userId="f874fc36-cc2d-4842-bb95-84e61ce4bf23" providerId="ADAL" clId="{CDA48E93-50DB-4350-9CEC-369781571693}"/>
    <pc:docChg chg="delSld">
      <pc:chgData name="Na Yang" userId="f874fc36-cc2d-4842-bb95-84e61ce4bf23" providerId="ADAL" clId="{CDA48E93-50DB-4350-9CEC-369781571693}" dt="2020-12-18T22:51:43.811" v="2" actId="47"/>
      <pc:docMkLst>
        <pc:docMk/>
      </pc:docMkLst>
      <pc:sldChg chg="del">
        <pc:chgData name="Na Yang" userId="f874fc36-cc2d-4842-bb95-84e61ce4bf23" providerId="ADAL" clId="{CDA48E93-50DB-4350-9CEC-369781571693}" dt="2020-12-18T22:51:26.965" v="0" actId="47"/>
        <pc:sldMkLst>
          <pc:docMk/>
          <pc:sldMk cId="937286171" sldId="2076137287"/>
        </pc:sldMkLst>
      </pc:sldChg>
      <pc:sldChg chg="del">
        <pc:chgData name="Na Yang" userId="f874fc36-cc2d-4842-bb95-84e61ce4bf23" providerId="ADAL" clId="{CDA48E93-50DB-4350-9CEC-369781571693}" dt="2020-12-18T22:51:32.081" v="1" actId="47"/>
        <pc:sldMkLst>
          <pc:docMk/>
          <pc:sldMk cId="2954170802" sldId="2076137288"/>
        </pc:sldMkLst>
      </pc:sldChg>
      <pc:sldChg chg="del">
        <pc:chgData name="Na Yang" userId="f874fc36-cc2d-4842-bb95-84e61ce4bf23" providerId="ADAL" clId="{CDA48E93-50DB-4350-9CEC-369781571693}" dt="2020-12-18T22:51:43.811" v="2" actId="47"/>
        <pc:sldMkLst>
          <pc:docMk/>
          <pc:sldMk cId="1561248499" sldId="2076137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5/29/2021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extLst>
      <p:ext uri="{BB962C8B-B14F-4D97-AF65-F5344CB8AC3E}">
        <p14:creationId xmlns:p14="http://schemas.microsoft.com/office/powerpoint/2010/main" val="203336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mn-lt"/>
            </a:endParaRPr>
          </a:p>
        </p:txBody>
      </p:sp>
      <p:sp>
        <p:nvSpPr>
          <p:cNvPr id="4" name="Slide Number Placeholder 3"/>
          <p:cNvSpPr>
            <a:spLocks noGrp="1"/>
          </p:cNvSpPr>
          <p:nvPr>
            <p:ph type="sldNum" sz="quarter" idx="5"/>
          </p:nvPr>
        </p:nvSpPr>
        <p:spPr/>
        <p:txBody>
          <a:bodyPr/>
          <a:lstStyle/>
          <a:p>
            <a:fld id="{045E74FF-B95A-3049-B6BA-741949CDE00C}" type="slidenum">
              <a:rPr lang="en-US" smtClean="0"/>
              <a:t>1</a:t>
            </a:fld>
            <a:endParaRPr lang="en-US"/>
          </a:p>
        </p:txBody>
      </p:sp>
    </p:spTree>
    <p:extLst>
      <p:ext uri="{BB962C8B-B14F-4D97-AF65-F5344CB8AC3E}">
        <p14:creationId xmlns:p14="http://schemas.microsoft.com/office/powerpoint/2010/main" val="76761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300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952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cs typeface="Calibri"/>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752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5/29/2021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5/29/2021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29447357"/>
      </p:ext>
    </p:extLst>
  </p:cSld>
  <p:clrMapOvr>
    <a:masterClrMapping/>
  </p:clrMapOvr>
  <p:extLst>
    <p:ext uri="{DCECCB84-F9BA-43D5-87BE-67443E8EF086}">
      <p15:sldGuideLst xmlns:p15="http://schemas.microsoft.com/office/powerpoint/2012/main">
        <p15:guide id="3" pos="613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9670221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1896259"/>
      </p:ext>
    </p:extLst>
  </p:cSld>
  <p:clrMapOvr>
    <a:masterClrMapping/>
  </p:clrMapOvr>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267622"/>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400300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65672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22768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531211"/>
      </p:ext>
    </p:extLst>
  </p:cSld>
  <p:clrMapOvr>
    <a:masterClrMapping/>
  </p:clrMapOvr>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803415"/>
      </p:ext>
    </p:extLst>
  </p:cSld>
  <p:clrMapOvr>
    <a:masterClrMapping/>
  </p:clrMapOvr>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77869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39815827"/>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8105043"/>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2204668"/>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9456700"/>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5807145"/>
      </p:ext>
    </p:extLst>
  </p:cSld>
  <p:clrMapOvr>
    <a:masterClrMapping/>
  </p:clrMapOvr>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3242118"/>
      </p:ext>
    </p:extLst>
  </p:cSld>
  <p:clrMapOvr>
    <a:masterClrMapping/>
  </p:clrMapOvr>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5763069"/>
      </p:ext>
    </p:extLst>
  </p:cSld>
  <p:clrMapOvr>
    <a:masterClrMapping/>
  </p:clrMapOvr>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3817147"/>
      </p:ext>
    </p:extLst>
  </p:cSld>
  <p:clrMapOvr>
    <a:masterClrMapping/>
  </p:clrMapOvr>
  <p:extLst>
    <p:ext uri="{DCECCB84-F9BA-43D5-87BE-67443E8EF086}">
      <p15:sldGuideLst xmlns:p15="http://schemas.microsoft.com/office/powerpoint/2012/main">
        <p15:guide id="1" orient="horz" pos="23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42358318"/>
      </p:ext>
    </p:extLst>
  </p:cSld>
  <p:clrMapOvr>
    <a:masterClrMapping/>
  </p:clrMapOvr>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35953715"/>
      </p:ext>
    </p:extLst>
  </p:cSld>
  <p:clrMapOvr>
    <a:masterClrMapping/>
  </p:clrMapOvr>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9341814"/>
      </p:ext>
    </p:extLst>
  </p:cSld>
  <p:clrMapOvr>
    <a:masterClrMapping/>
  </p:clrMapOvr>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08092778"/>
      </p:ext>
    </p:extLst>
  </p:cSld>
  <p:clrMapOvr>
    <a:masterClrMapping/>
  </p:clrMapOvr>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5050143"/>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76781335"/>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82803902"/>
      </p:ext>
    </p:extLst>
  </p:cSld>
  <p:clrMapOvr>
    <a:masterClrMapping/>
  </p:clrMapOvr>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8391635"/>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73008"/>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735201"/>
      </p:ext>
    </p:extLst>
  </p:cSld>
  <p:clrMapOvr>
    <a:masterClrMapping/>
  </p:clrMapOvr>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3073048"/>
      </p:ext>
    </p:extLst>
  </p:cSld>
  <p:clrMapOvr>
    <a:masterClrMapping/>
  </p:clrMapOvr>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926048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65473649"/>
      </p:ext>
    </p:extLst>
  </p:cSld>
  <p:clrMapOvr>
    <a:masterClrMapping/>
  </p:clrMapOvr>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891022974"/>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37830522"/>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9637691"/>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857143245"/>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8033458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038963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29281749"/>
      </p:ext>
    </p:extLst>
  </p:cSld>
  <p:clrMapOvr>
    <a:masterClrMapping/>
  </p:clrMapOvr>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07997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8730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75224207"/>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62188756"/>
      </p:ext>
    </p:extLst>
  </p:cSld>
  <p:clrMapOvr>
    <a:masterClrMapping/>
  </p:clrMapOvr>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F0E-2299-49AF-88F6-79E96B6CC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7750C-A843-4106-9884-D42E9462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CC2672-3F53-472C-B1DF-E72355A7C82C}"/>
              </a:ext>
            </a:extLst>
          </p:cNvPr>
          <p:cNvSpPr>
            <a:spLocks noGrp="1"/>
          </p:cNvSpPr>
          <p:nvPr>
            <p:ph type="dt" sz="half" idx="10"/>
          </p:nvPr>
        </p:nvSpPr>
        <p:spPr/>
        <p:txBody>
          <a:bodyPr/>
          <a:lstStyle/>
          <a:p>
            <a:fld id="{24AD8191-20E1-44E5-8464-744F26504396}" type="datetimeFigureOut">
              <a:rPr lang="en-US" smtClean="0"/>
              <a:t>5/29/2021</a:t>
            </a:fld>
            <a:endParaRPr lang="en-US"/>
          </a:p>
        </p:txBody>
      </p:sp>
      <p:sp>
        <p:nvSpPr>
          <p:cNvPr id="5" name="Footer Placeholder 4">
            <a:extLst>
              <a:ext uri="{FF2B5EF4-FFF2-40B4-BE49-F238E27FC236}">
                <a16:creationId xmlns:a16="http://schemas.microsoft.com/office/drawing/2014/main" id="{1DA4B346-95F0-4A4E-9D7B-55BACD2A2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D2A7-1A28-4CD5-A438-D85F16793C87}"/>
              </a:ext>
            </a:extLst>
          </p:cNvPr>
          <p:cNvSpPr>
            <a:spLocks noGrp="1"/>
          </p:cNvSpPr>
          <p:nvPr>
            <p:ph type="sldNum" sz="quarter" idx="12"/>
          </p:nvPr>
        </p:nvSpPr>
        <p:spPr/>
        <p:txBody>
          <a:bodyPr/>
          <a:lstStyle/>
          <a:p>
            <a:fld id="{6BC89E5D-9593-45A4-B3BE-6FBEFD60F270}" type="slidenum">
              <a:rPr lang="en-US" smtClean="0"/>
              <a:t>‹#›</a:t>
            </a:fld>
            <a:endParaRPr lang="en-US"/>
          </a:p>
        </p:txBody>
      </p:sp>
    </p:spTree>
    <p:extLst>
      <p:ext uri="{BB962C8B-B14F-4D97-AF65-F5344CB8AC3E}">
        <p14:creationId xmlns:p14="http://schemas.microsoft.com/office/powerpoint/2010/main" val="166799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5/29/2021</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4252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5/29/2021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5/29/2021</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5367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5/29/2021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5/29/2021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5/29/2021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5/29/2021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5/29/2021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5/29/2021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9346773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 id="2147483745" r:id="rId43"/>
    <p:sldLayoutId id="2147483746" r:id="rId44"/>
    <p:sldLayoutId id="2147483747" r:id="rId45"/>
  </p:sldLayoutIdLs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5/29/2021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B3AD4-DDC1-46FB-BA8D-3ABFEE9818D5}"/>
              </a:ext>
            </a:extLst>
          </p:cNvPr>
          <p:cNvSpPr/>
          <p:nvPr/>
        </p:nvSpPr>
        <p:spPr>
          <a:xfrm>
            <a:off x="786597" y="923278"/>
            <a:ext cx="1988598" cy="488272"/>
          </a:xfrm>
          <a:prstGeom prst="rect">
            <a:avLst/>
          </a:prstGeom>
          <a:solidFill>
            <a:srgbClr val="251787"/>
          </a:solidFill>
          <a:ln>
            <a:solidFill>
              <a:srgbClr val="2517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a:xfrm>
            <a:off x="4065973" y="2759992"/>
            <a:ext cx="3897298" cy="669008"/>
          </a:xfrm>
        </p:spPr>
        <p:txBody>
          <a:bodyPr>
            <a:normAutofit/>
          </a:bodyPr>
          <a:lstStyle/>
          <a:p>
            <a:r>
              <a:rPr lang="en-US" dirty="0"/>
              <a:t>#8  </a:t>
            </a:r>
            <a:r>
              <a:rPr lang="en-US" dirty="0" err="1"/>
              <a:t>RoutedEvent</a:t>
            </a:r>
            <a:endParaRPr lang="en-US" dirty="0"/>
          </a:p>
        </p:txBody>
      </p:sp>
      <p:sp>
        <p:nvSpPr>
          <p:cNvPr id="3" name="文本框 2">
            <a:extLst>
              <a:ext uri="{FF2B5EF4-FFF2-40B4-BE49-F238E27FC236}">
                <a16:creationId xmlns:a16="http://schemas.microsoft.com/office/drawing/2014/main" id="{1C647C85-01BD-4FCF-90CC-016F73DC98EE}"/>
              </a:ext>
            </a:extLst>
          </p:cNvPr>
          <p:cNvSpPr txBox="1"/>
          <p:nvPr/>
        </p:nvSpPr>
        <p:spPr>
          <a:xfrm>
            <a:off x="2105976" y="4983178"/>
            <a:ext cx="6348597" cy="1477328"/>
          </a:xfrm>
          <a:prstGeom prst="rect">
            <a:avLst/>
          </a:prstGeom>
          <a:noFill/>
        </p:spPr>
        <p:txBody>
          <a:bodyPr wrap="none" rtlCol="0">
            <a:spAutoFit/>
          </a:bodyPr>
          <a:lstStyle/>
          <a:p>
            <a:r>
              <a:rPr lang="en-US" altLang="zh-CN" dirty="0" err="1"/>
              <a:t>Juster</a:t>
            </a:r>
            <a:r>
              <a:rPr lang="en-US" altLang="zh-CN" dirty="0"/>
              <a:t> </a:t>
            </a:r>
            <a:r>
              <a:rPr lang="en-US" altLang="zh-CN" dirty="0" err="1"/>
              <a:t>zhu</a:t>
            </a:r>
            <a:r>
              <a:rPr lang="en-US" altLang="zh-CN" dirty="0"/>
              <a:t> </a:t>
            </a:r>
          </a:p>
          <a:p>
            <a:r>
              <a:rPr lang="en-US" altLang="zh-CN" dirty="0" err="1"/>
              <a:t>.Net</a:t>
            </a:r>
            <a:r>
              <a:rPr lang="en-US" altLang="zh-CN" dirty="0"/>
              <a:t> WPF</a:t>
            </a:r>
            <a:r>
              <a:rPr lang="zh-CN" altLang="en-US" dirty="0"/>
              <a:t>方向开发者</a:t>
            </a:r>
            <a:endParaRPr lang="en-US" altLang="zh-CN" dirty="0"/>
          </a:p>
          <a:p>
            <a:endParaRPr lang="en-US" altLang="zh-CN" dirty="0"/>
          </a:p>
          <a:p>
            <a:endParaRPr lang="en-US" altLang="zh-CN" dirty="0"/>
          </a:p>
          <a:p>
            <a:r>
              <a:rPr lang="zh-CN" altLang="en-US" dirty="0"/>
              <a:t>知乎、博客园、公众号、</a:t>
            </a:r>
            <a:r>
              <a:rPr lang="en-US" altLang="zh-CN" dirty="0"/>
              <a:t>b</a:t>
            </a:r>
            <a:r>
              <a:rPr lang="zh-CN" altLang="en-US" dirty="0"/>
              <a:t>站、</a:t>
            </a:r>
            <a:r>
              <a:rPr lang="en-US" altLang="zh-CN" dirty="0" err="1"/>
              <a:t>sina</a:t>
            </a:r>
            <a:r>
              <a:rPr lang="zh-CN" altLang="en-US" dirty="0"/>
              <a:t>微博  搜索：</a:t>
            </a:r>
            <a:r>
              <a:rPr lang="en-US" altLang="zh-CN" dirty="0" err="1"/>
              <a:t>dotNet</a:t>
            </a:r>
            <a:r>
              <a:rPr lang="zh-CN" altLang="en-US" dirty="0"/>
              <a:t>源计划</a:t>
            </a:r>
            <a:r>
              <a:rPr lang="en-US" altLang="zh-CN" dirty="0"/>
              <a:t> </a:t>
            </a:r>
            <a:endParaRPr lang="zh-CN" altLang="en-US" dirty="0"/>
          </a:p>
        </p:txBody>
      </p:sp>
      <p:sp>
        <p:nvSpPr>
          <p:cNvPr id="4" name="矩形 3">
            <a:extLst>
              <a:ext uri="{FF2B5EF4-FFF2-40B4-BE49-F238E27FC236}">
                <a16:creationId xmlns:a16="http://schemas.microsoft.com/office/drawing/2014/main" id="{73EA9F7C-AC1D-4CA4-A636-6D7256E1C73C}"/>
              </a:ext>
            </a:extLst>
          </p:cNvPr>
          <p:cNvSpPr/>
          <p:nvPr/>
        </p:nvSpPr>
        <p:spPr>
          <a:xfrm>
            <a:off x="9393321" y="332459"/>
            <a:ext cx="2567113" cy="369332"/>
          </a:xfrm>
          <a:prstGeom prst="rect">
            <a:avLst/>
          </a:prstGeom>
        </p:spPr>
        <p:txBody>
          <a:bodyPr wrap="none">
            <a:spAutoFit/>
          </a:bodyPr>
          <a:lstStyle/>
          <a:p>
            <a:r>
              <a:rPr lang="en-US" altLang="zh-CN" dirty="0"/>
              <a:t>.Net5 WPF</a:t>
            </a:r>
            <a:r>
              <a:rPr lang="zh-CN" altLang="en-US" dirty="0"/>
              <a:t>进阶教程系列</a:t>
            </a:r>
          </a:p>
        </p:txBody>
      </p:sp>
      <p:pic>
        <p:nvPicPr>
          <p:cNvPr id="6" name="图片 5">
            <a:extLst>
              <a:ext uri="{FF2B5EF4-FFF2-40B4-BE49-F238E27FC236}">
                <a16:creationId xmlns:a16="http://schemas.microsoft.com/office/drawing/2014/main" id="{A1C9786F-EEDF-4F85-B5AE-3B23FC3068BD}"/>
              </a:ext>
            </a:extLst>
          </p:cNvPr>
          <p:cNvPicPr>
            <a:picLocks noChangeAspect="1"/>
          </p:cNvPicPr>
          <p:nvPr/>
        </p:nvPicPr>
        <p:blipFill>
          <a:blip r:embed="rId3"/>
          <a:stretch>
            <a:fillRect/>
          </a:stretch>
        </p:blipFill>
        <p:spPr>
          <a:xfrm>
            <a:off x="358643" y="5033639"/>
            <a:ext cx="1682695" cy="1482571"/>
          </a:xfrm>
          <a:prstGeom prst="rect">
            <a:avLst/>
          </a:prstGeom>
        </p:spPr>
      </p:pic>
    </p:spTree>
    <p:extLst>
      <p:ext uri="{BB962C8B-B14F-4D97-AF65-F5344CB8AC3E}">
        <p14:creationId xmlns:p14="http://schemas.microsoft.com/office/powerpoint/2010/main" val="411365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A667A1-DA62-4B3A-A454-01A5CA5E0955}"/>
              </a:ext>
            </a:extLst>
          </p:cNvPr>
          <p:cNvPicPr>
            <a:picLocks noChangeAspect="1"/>
          </p:cNvPicPr>
          <p:nvPr/>
        </p:nvPicPr>
        <p:blipFill>
          <a:blip r:embed="rId3"/>
          <a:stretch>
            <a:fillRect/>
          </a:stretch>
        </p:blipFill>
        <p:spPr>
          <a:xfrm>
            <a:off x="9571037" y="4572000"/>
            <a:ext cx="1943302" cy="2016731"/>
          </a:xfrm>
          <a:prstGeom prst="rect">
            <a:avLst/>
          </a:prstGeom>
        </p:spPr>
      </p:pic>
      <p:sp>
        <p:nvSpPr>
          <p:cNvPr id="5" name="Title 1">
            <a:extLst>
              <a:ext uri="{FF2B5EF4-FFF2-40B4-BE49-F238E27FC236}">
                <a16:creationId xmlns:a16="http://schemas.microsoft.com/office/drawing/2014/main" id="{05C13ACF-831F-44D1-92DD-70310ED960DA}"/>
              </a:ext>
            </a:extLst>
          </p:cNvPr>
          <p:cNvSpPr>
            <a:spLocks noGrp="1"/>
          </p:cNvSpPr>
          <p:nvPr>
            <p:ph type="title"/>
          </p:nvPr>
        </p:nvSpPr>
        <p:spPr>
          <a:xfrm>
            <a:off x="0" y="403968"/>
            <a:ext cx="2300426" cy="669008"/>
          </a:xfrm>
        </p:spPr>
        <p:txBody>
          <a:bodyPr>
            <a:normAutofit fontScale="90000"/>
          </a:bodyPr>
          <a:lstStyle/>
          <a:p>
            <a:r>
              <a:rPr lang="zh-CN" altLang="en-US" dirty="0"/>
              <a:t>本章概要</a:t>
            </a:r>
            <a:endParaRPr lang="en-US" dirty="0"/>
          </a:p>
        </p:txBody>
      </p:sp>
      <p:sp>
        <p:nvSpPr>
          <p:cNvPr id="6" name="矩形 5">
            <a:extLst>
              <a:ext uri="{FF2B5EF4-FFF2-40B4-BE49-F238E27FC236}">
                <a16:creationId xmlns:a16="http://schemas.microsoft.com/office/drawing/2014/main" id="{8E0230E1-5DEC-4921-BBCE-3D4278E118A2}"/>
              </a:ext>
            </a:extLst>
          </p:cNvPr>
          <p:cNvSpPr/>
          <p:nvPr/>
        </p:nvSpPr>
        <p:spPr>
          <a:xfrm>
            <a:off x="738687" y="1498492"/>
            <a:ext cx="3176366" cy="523220"/>
          </a:xfrm>
          <a:prstGeom prst="rect">
            <a:avLst/>
          </a:prstGeom>
        </p:spPr>
        <p:txBody>
          <a:bodyPr wrap="square">
            <a:spAutoFit/>
          </a:bodyPr>
          <a:lstStyle/>
          <a:p>
            <a:r>
              <a:rPr lang="en-US" altLang="zh-CN" sz="2800" b="1" dirty="0">
                <a:solidFill>
                  <a:schemeClr val="tx2"/>
                </a:solidFill>
              </a:rPr>
              <a:t>Part 1 </a:t>
            </a:r>
            <a:r>
              <a:rPr lang="en-US" altLang="zh-CN" sz="2800" dirty="0" err="1"/>
              <a:t>RoutedEvent</a:t>
            </a:r>
            <a:endParaRPr lang="en-US" altLang="zh-CN" sz="2800" b="1" dirty="0">
              <a:solidFill>
                <a:schemeClr val="tx2"/>
              </a:solidFill>
            </a:endParaRPr>
          </a:p>
        </p:txBody>
      </p:sp>
    </p:spTree>
    <p:extLst>
      <p:ext uri="{BB962C8B-B14F-4D97-AF65-F5344CB8AC3E}">
        <p14:creationId xmlns:p14="http://schemas.microsoft.com/office/powerpoint/2010/main" val="129881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E5AEA22B-6FCE-4664-AEE0-D2AA8BED9703}"/>
              </a:ext>
            </a:extLst>
          </p:cNvPr>
          <p:cNvGrpSpPr/>
          <p:nvPr/>
        </p:nvGrpSpPr>
        <p:grpSpPr>
          <a:xfrm>
            <a:off x="4136994" y="1898709"/>
            <a:ext cx="1289949" cy="1341009"/>
            <a:chOff x="4136994" y="1898709"/>
            <a:chExt cx="1289949" cy="1341009"/>
          </a:xfrm>
        </p:grpSpPr>
        <p:sp>
          <p:nvSpPr>
            <p:cNvPr id="2" name="矩形 1">
              <a:extLst>
                <a:ext uri="{FF2B5EF4-FFF2-40B4-BE49-F238E27FC236}">
                  <a16:creationId xmlns:a16="http://schemas.microsoft.com/office/drawing/2014/main" id="{01E9838D-C74B-4AC9-AB70-16A0F49095F7}"/>
                </a:ext>
              </a:extLst>
            </p:cNvPr>
            <p:cNvSpPr/>
            <p:nvPr/>
          </p:nvSpPr>
          <p:spPr>
            <a:xfrm>
              <a:off x="4214202" y="2268041"/>
              <a:ext cx="1212741" cy="971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44CC389B-1D19-47AF-A74E-3F142150C6CC}"/>
                </a:ext>
              </a:extLst>
            </p:cNvPr>
            <p:cNvSpPr txBox="1"/>
            <p:nvPr/>
          </p:nvSpPr>
          <p:spPr>
            <a:xfrm>
              <a:off x="4136994" y="1898709"/>
              <a:ext cx="585417" cy="369332"/>
            </a:xfrm>
            <a:prstGeom prst="rect">
              <a:avLst/>
            </a:prstGeom>
            <a:noFill/>
          </p:spPr>
          <p:txBody>
            <a:bodyPr wrap="none" rtlCol="0">
              <a:spAutoFit/>
            </a:bodyPr>
            <a:lstStyle/>
            <a:p>
              <a:r>
                <a:rPr lang="en-US" altLang="zh-CN" dirty="0"/>
                <a:t>Grid</a:t>
              </a:r>
              <a:endParaRPr lang="zh-CN" altLang="en-US" dirty="0"/>
            </a:p>
          </p:txBody>
        </p:sp>
      </p:grpSp>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5646199" cy="669008"/>
          </a:xfrm>
        </p:spPr>
        <p:txBody>
          <a:bodyPr>
            <a:normAutofit fontScale="90000"/>
          </a:bodyPr>
          <a:lstStyle/>
          <a:p>
            <a:r>
              <a:rPr lang="en-US" dirty="0"/>
              <a:t>P</a:t>
            </a:r>
            <a:r>
              <a:rPr lang="en-US" altLang="zh-CN" dirty="0"/>
              <a:t>art1 </a:t>
            </a:r>
            <a:r>
              <a:rPr lang="en-US" altLang="zh-CN" dirty="0" err="1"/>
              <a:t>RoutedEvent</a:t>
            </a:r>
            <a:endParaRPr lang="en-US" dirty="0"/>
          </a:p>
        </p:txBody>
      </p:sp>
      <p:sp>
        <p:nvSpPr>
          <p:cNvPr id="3" name="矩形 2">
            <a:extLst>
              <a:ext uri="{FF2B5EF4-FFF2-40B4-BE49-F238E27FC236}">
                <a16:creationId xmlns:a16="http://schemas.microsoft.com/office/drawing/2014/main" id="{1A29B5BA-F621-4E5D-93E9-A787C2BE71DA}"/>
              </a:ext>
            </a:extLst>
          </p:cNvPr>
          <p:cNvSpPr/>
          <p:nvPr/>
        </p:nvSpPr>
        <p:spPr>
          <a:xfrm>
            <a:off x="2408807" y="3757473"/>
            <a:ext cx="7374385" cy="923330"/>
          </a:xfrm>
          <a:prstGeom prst="rect">
            <a:avLst/>
          </a:prstGeom>
        </p:spPr>
        <p:txBody>
          <a:bodyPr wrap="square">
            <a:spAutoFit/>
          </a:bodyPr>
          <a:lstStyle/>
          <a:p>
            <a:r>
              <a:rPr lang="en-US" altLang="zh-CN" dirty="0">
                <a:solidFill>
                  <a:schemeClr val="tx2"/>
                </a:solidFill>
                <a:latin typeface="新宋体" panose="02010609030101010101" pitchFamily="49" charset="-122"/>
                <a:ea typeface="新宋体" panose="02010609030101010101" pitchFamily="49" charset="-122"/>
              </a:rPr>
              <a:t>&lt;Button Click="</a:t>
            </a:r>
            <a:r>
              <a:rPr lang="en-US" altLang="zh-CN" dirty="0" err="1">
                <a:solidFill>
                  <a:schemeClr val="tx2"/>
                </a:solidFill>
                <a:latin typeface="新宋体" panose="02010609030101010101" pitchFamily="49" charset="-122"/>
                <a:ea typeface="新宋体" panose="02010609030101010101" pitchFamily="49" charset="-122"/>
              </a:rPr>
              <a:t>Button_Click</a:t>
            </a:r>
            <a:r>
              <a:rPr lang="en-US" altLang="zh-CN" dirty="0">
                <a:solidFill>
                  <a:schemeClr val="tx2"/>
                </a:solidFill>
                <a:latin typeface="新宋体" panose="02010609030101010101" pitchFamily="49" charset="-122"/>
                <a:ea typeface="新宋体" panose="02010609030101010101" pitchFamily="49" charset="-122"/>
              </a:rPr>
              <a:t>"&gt;&lt;/Button&gt;</a:t>
            </a:r>
            <a:endParaRPr lang="zh-CN" altLang="en-US" dirty="0">
              <a:solidFill>
                <a:schemeClr val="tx2"/>
              </a:solidFill>
            </a:endParaRPr>
          </a:p>
          <a:p>
            <a:endParaRPr lang="en-US" altLang="zh-CN" dirty="0">
              <a:solidFill>
                <a:schemeClr val="tx2"/>
              </a:solidFill>
              <a:latin typeface="新宋体" panose="02010609030101010101" pitchFamily="49" charset="-122"/>
              <a:ea typeface="新宋体" panose="02010609030101010101" pitchFamily="49" charset="-122"/>
            </a:endParaRPr>
          </a:p>
          <a:p>
            <a:r>
              <a:rPr lang="en-US" altLang="zh-CN" dirty="0">
                <a:solidFill>
                  <a:schemeClr val="tx2"/>
                </a:solidFill>
                <a:latin typeface="新宋体" panose="02010609030101010101" pitchFamily="49" charset="-122"/>
                <a:ea typeface="新宋体" panose="02010609030101010101" pitchFamily="49" charset="-122"/>
              </a:rPr>
              <a:t>private void </a:t>
            </a:r>
            <a:r>
              <a:rPr lang="en-US" altLang="zh-CN" dirty="0" err="1">
                <a:solidFill>
                  <a:schemeClr val="tx2"/>
                </a:solidFill>
                <a:latin typeface="新宋体" panose="02010609030101010101" pitchFamily="49" charset="-122"/>
                <a:ea typeface="新宋体" panose="02010609030101010101" pitchFamily="49" charset="-122"/>
              </a:rPr>
              <a:t>Button_Click</a:t>
            </a:r>
            <a:r>
              <a:rPr lang="en-US" altLang="zh-CN" dirty="0">
                <a:solidFill>
                  <a:schemeClr val="tx2"/>
                </a:solidFill>
                <a:latin typeface="新宋体" panose="02010609030101010101" pitchFamily="49" charset="-122"/>
                <a:ea typeface="新宋体" panose="02010609030101010101" pitchFamily="49" charset="-122"/>
              </a:rPr>
              <a:t>(object sender, </a:t>
            </a:r>
            <a:r>
              <a:rPr lang="en-US" altLang="zh-CN" dirty="0" err="1">
                <a:solidFill>
                  <a:schemeClr val="tx2"/>
                </a:solidFill>
                <a:latin typeface="新宋体" panose="02010609030101010101" pitchFamily="49" charset="-122"/>
                <a:ea typeface="新宋体" panose="02010609030101010101" pitchFamily="49" charset="-122"/>
              </a:rPr>
              <a:t>RoutedEventArgs</a:t>
            </a:r>
            <a:r>
              <a:rPr lang="en-US" altLang="zh-CN" dirty="0">
                <a:solidFill>
                  <a:schemeClr val="tx2"/>
                </a:solidFill>
                <a:latin typeface="新宋体" panose="02010609030101010101" pitchFamily="49" charset="-122"/>
                <a:ea typeface="新宋体" panose="02010609030101010101" pitchFamily="49" charset="-122"/>
              </a:rPr>
              <a:t> e){}</a:t>
            </a:r>
            <a:endParaRPr lang="zh-CN" altLang="en-US" dirty="0">
              <a:solidFill>
                <a:schemeClr val="tx2"/>
              </a:solidFill>
            </a:endParaRPr>
          </a:p>
        </p:txBody>
      </p:sp>
      <p:sp>
        <p:nvSpPr>
          <p:cNvPr id="5" name="矩形 4">
            <a:extLst>
              <a:ext uri="{FF2B5EF4-FFF2-40B4-BE49-F238E27FC236}">
                <a16:creationId xmlns:a16="http://schemas.microsoft.com/office/drawing/2014/main" id="{F817E627-6647-4BBA-B047-05FFD4A56DF4}"/>
              </a:ext>
            </a:extLst>
          </p:cNvPr>
          <p:cNvSpPr/>
          <p:nvPr/>
        </p:nvSpPr>
        <p:spPr>
          <a:xfrm>
            <a:off x="4305671" y="2457323"/>
            <a:ext cx="1029805" cy="593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Button</a:t>
            </a:r>
            <a:endParaRPr lang="zh-CN" altLang="en-US" dirty="0"/>
          </a:p>
        </p:txBody>
      </p:sp>
      <p:sp>
        <p:nvSpPr>
          <p:cNvPr id="6" name="矩形 5">
            <a:extLst>
              <a:ext uri="{FF2B5EF4-FFF2-40B4-BE49-F238E27FC236}">
                <a16:creationId xmlns:a16="http://schemas.microsoft.com/office/drawing/2014/main" id="{2C5F9958-FF86-4E73-8B75-C0FC50ABA37C}"/>
              </a:ext>
            </a:extLst>
          </p:cNvPr>
          <p:cNvSpPr/>
          <p:nvPr/>
        </p:nvSpPr>
        <p:spPr>
          <a:xfrm>
            <a:off x="6610362" y="2457323"/>
            <a:ext cx="1280402" cy="593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ClickEvent</a:t>
            </a:r>
            <a:endParaRPr lang="zh-CN" altLang="en-US" dirty="0"/>
          </a:p>
        </p:txBody>
      </p:sp>
      <p:cxnSp>
        <p:nvCxnSpPr>
          <p:cNvPr id="7" name="直接箭头连接符 6">
            <a:extLst>
              <a:ext uri="{FF2B5EF4-FFF2-40B4-BE49-F238E27FC236}">
                <a16:creationId xmlns:a16="http://schemas.microsoft.com/office/drawing/2014/main" id="{6823D66E-9CD1-462F-B67D-A6A8A803493A}"/>
              </a:ext>
            </a:extLst>
          </p:cNvPr>
          <p:cNvCxnSpPr>
            <a:cxnSpLocks/>
            <a:stCxn id="5" idx="3"/>
            <a:endCxn id="6" idx="1"/>
          </p:cNvCxnSpPr>
          <p:nvPr/>
        </p:nvCxnSpPr>
        <p:spPr>
          <a:xfrm>
            <a:off x="5335476" y="2753880"/>
            <a:ext cx="1274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13B61CA-69A5-40C1-9996-530516178DFD}"/>
              </a:ext>
            </a:extLst>
          </p:cNvPr>
          <p:cNvSpPr txBox="1"/>
          <p:nvPr/>
        </p:nvSpPr>
        <p:spPr>
          <a:xfrm>
            <a:off x="5200841" y="1890983"/>
            <a:ext cx="1558027" cy="369332"/>
          </a:xfrm>
          <a:prstGeom prst="rect">
            <a:avLst/>
          </a:prstGeom>
          <a:noFill/>
        </p:spPr>
        <p:txBody>
          <a:bodyPr wrap="square" rtlCol="0">
            <a:spAutoFit/>
          </a:bodyPr>
          <a:lstStyle/>
          <a:p>
            <a:r>
              <a:rPr lang="en-US" altLang="zh-CN" dirty="0"/>
              <a:t>Point  to Point</a:t>
            </a:r>
            <a:endParaRPr lang="zh-CN" altLang="en-US" dirty="0"/>
          </a:p>
        </p:txBody>
      </p:sp>
    </p:spTree>
    <p:extLst>
      <p:ext uri="{BB962C8B-B14F-4D97-AF65-F5344CB8AC3E}">
        <p14:creationId xmlns:p14="http://schemas.microsoft.com/office/powerpoint/2010/main" val="44861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5175683" cy="669008"/>
          </a:xfrm>
        </p:spPr>
        <p:txBody>
          <a:bodyPr>
            <a:normAutofit fontScale="90000"/>
          </a:bodyPr>
          <a:lstStyle/>
          <a:p>
            <a:r>
              <a:rPr lang="en-US" dirty="0"/>
              <a:t>P</a:t>
            </a:r>
            <a:r>
              <a:rPr lang="en-US" altLang="zh-CN" dirty="0"/>
              <a:t>art1.1 </a:t>
            </a:r>
            <a:r>
              <a:rPr lang="en-US" altLang="zh-CN" dirty="0" err="1"/>
              <a:t>RoutedEvent</a:t>
            </a:r>
            <a:endParaRPr lang="en-US" dirty="0"/>
          </a:p>
        </p:txBody>
      </p:sp>
      <p:sp>
        <p:nvSpPr>
          <p:cNvPr id="35" name="矩形 34">
            <a:extLst>
              <a:ext uri="{FF2B5EF4-FFF2-40B4-BE49-F238E27FC236}">
                <a16:creationId xmlns:a16="http://schemas.microsoft.com/office/drawing/2014/main" id="{8295CEE1-4D0B-482B-8510-A500D1DF1C0D}"/>
              </a:ext>
            </a:extLst>
          </p:cNvPr>
          <p:cNvSpPr/>
          <p:nvPr/>
        </p:nvSpPr>
        <p:spPr>
          <a:xfrm>
            <a:off x="625599" y="6084435"/>
            <a:ext cx="11332622" cy="646331"/>
          </a:xfrm>
          <a:prstGeom prst="rect">
            <a:avLst/>
          </a:prstGeom>
        </p:spPr>
        <p:txBody>
          <a:bodyPr wrap="square">
            <a:spAutoFit/>
          </a:bodyPr>
          <a:lstStyle/>
          <a:p>
            <a:r>
              <a:rPr lang="en-US" altLang="zh-CN" dirty="0">
                <a:solidFill>
                  <a:schemeClr val="accent4"/>
                </a:solidFill>
              </a:rPr>
              <a:t>https://docs.microsoft.com/zh-cn/dotnet/desktop/wpf/advanced/routed-events-overview?view=netframeworkdesktop-4.8</a:t>
            </a:r>
            <a:endParaRPr lang="zh-CN" altLang="en-US" dirty="0">
              <a:solidFill>
                <a:schemeClr val="accent4"/>
              </a:solidFill>
            </a:endParaRPr>
          </a:p>
        </p:txBody>
      </p:sp>
      <p:sp>
        <p:nvSpPr>
          <p:cNvPr id="6" name="矩形 5">
            <a:extLst>
              <a:ext uri="{FF2B5EF4-FFF2-40B4-BE49-F238E27FC236}">
                <a16:creationId xmlns:a16="http://schemas.microsoft.com/office/drawing/2014/main" id="{12367703-54EA-4C2B-8E1C-B5723A431109}"/>
              </a:ext>
            </a:extLst>
          </p:cNvPr>
          <p:cNvSpPr/>
          <p:nvPr/>
        </p:nvSpPr>
        <p:spPr>
          <a:xfrm>
            <a:off x="625599" y="1131846"/>
            <a:ext cx="10942005" cy="584775"/>
          </a:xfrm>
          <a:prstGeom prst="rect">
            <a:avLst/>
          </a:prstGeom>
        </p:spPr>
        <p:txBody>
          <a:bodyPr wrap="square">
            <a:spAutoFit/>
          </a:bodyPr>
          <a:lstStyle/>
          <a:p>
            <a:r>
              <a:rPr lang="zh-CN" altLang="en-US" sz="1400" b="1" dirty="0">
                <a:solidFill>
                  <a:schemeClr val="tx2"/>
                </a:solidFill>
              </a:rPr>
              <a:t>路由事件分为两种（</a:t>
            </a:r>
            <a:r>
              <a:rPr lang="en-US" altLang="zh-CN" sz="1400" b="1" dirty="0">
                <a:solidFill>
                  <a:schemeClr val="tx2"/>
                </a:solidFill>
              </a:rPr>
              <a:t>P</a:t>
            </a:r>
            <a:r>
              <a:rPr lang="en-US" altLang="zh-CN" dirty="0"/>
              <a:t>review </a:t>
            </a:r>
            <a:r>
              <a:rPr lang="zh-CN" altLang="en-US" sz="1400" b="1" dirty="0">
                <a:solidFill>
                  <a:schemeClr val="tx2"/>
                </a:solidFill>
              </a:rPr>
              <a:t>）隧道事件和冒泡事件</a:t>
            </a:r>
            <a:r>
              <a:rPr lang="en-US" altLang="zh-CN" sz="1400" b="1" dirty="0">
                <a:solidFill>
                  <a:schemeClr val="tx2"/>
                </a:solidFill>
              </a:rPr>
              <a:t>,</a:t>
            </a:r>
            <a:r>
              <a:rPr lang="zh-CN" altLang="en-US" sz="1400" b="1" dirty="0">
                <a:solidFill>
                  <a:schemeClr val="tx2"/>
                </a:solidFill>
              </a:rPr>
              <a:t>当控件之间的层级嵌套越来越多时事件的触发和传递就变的比之前复杂。路由事件的出现就是为了解决此类问题。</a:t>
            </a:r>
            <a:r>
              <a:rPr lang="zh-CN" altLang="en-US" sz="1400" b="1" dirty="0">
                <a:solidFill>
                  <a:srgbClr val="FF0000"/>
                </a:solidFill>
              </a:rPr>
              <a:t>路由事件具有传播性</a:t>
            </a:r>
            <a:r>
              <a:rPr lang="zh-CN" altLang="en-US" sz="1400" b="1" dirty="0">
                <a:solidFill>
                  <a:schemeClr val="tx2"/>
                </a:solidFill>
              </a:rPr>
              <a:t>。</a:t>
            </a:r>
            <a:endParaRPr lang="en-US" altLang="zh-CN" sz="1400" b="1" dirty="0">
              <a:solidFill>
                <a:schemeClr val="tx2"/>
              </a:solidFill>
            </a:endParaRPr>
          </a:p>
        </p:txBody>
      </p:sp>
      <p:sp>
        <p:nvSpPr>
          <p:cNvPr id="7" name="矩形 6">
            <a:extLst>
              <a:ext uri="{FF2B5EF4-FFF2-40B4-BE49-F238E27FC236}">
                <a16:creationId xmlns:a16="http://schemas.microsoft.com/office/drawing/2014/main" id="{FA1D5CD2-F152-43DB-BD40-F0402822AA77}"/>
              </a:ext>
            </a:extLst>
          </p:cNvPr>
          <p:cNvSpPr/>
          <p:nvPr/>
        </p:nvSpPr>
        <p:spPr>
          <a:xfrm>
            <a:off x="4765832" y="2740892"/>
            <a:ext cx="1642369" cy="44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RootElement</a:t>
            </a:r>
            <a:endParaRPr lang="zh-CN" altLang="en-US" dirty="0"/>
          </a:p>
        </p:txBody>
      </p:sp>
      <p:sp>
        <p:nvSpPr>
          <p:cNvPr id="10" name="矩形 9">
            <a:extLst>
              <a:ext uri="{FF2B5EF4-FFF2-40B4-BE49-F238E27FC236}">
                <a16:creationId xmlns:a16="http://schemas.microsoft.com/office/drawing/2014/main" id="{AE23FC33-00A9-4CCC-A036-34BE5061BDF4}"/>
              </a:ext>
            </a:extLst>
          </p:cNvPr>
          <p:cNvSpPr/>
          <p:nvPr/>
        </p:nvSpPr>
        <p:spPr>
          <a:xfrm>
            <a:off x="4776184" y="3970416"/>
            <a:ext cx="1642369" cy="44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EventRoot</a:t>
            </a:r>
            <a:endParaRPr lang="zh-CN" altLang="en-US" dirty="0"/>
          </a:p>
        </p:txBody>
      </p:sp>
      <p:cxnSp>
        <p:nvCxnSpPr>
          <p:cNvPr id="11" name="直接箭头连接符 10">
            <a:extLst>
              <a:ext uri="{FF2B5EF4-FFF2-40B4-BE49-F238E27FC236}">
                <a16:creationId xmlns:a16="http://schemas.microsoft.com/office/drawing/2014/main" id="{78270C09-7011-4EEC-91A0-BC6759A6D5C0}"/>
              </a:ext>
            </a:extLst>
          </p:cNvPr>
          <p:cNvCxnSpPr/>
          <p:nvPr/>
        </p:nvCxnSpPr>
        <p:spPr>
          <a:xfrm>
            <a:off x="4110361" y="2469600"/>
            <a:ext cx="0" cy="2299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4AA51C5-CE99-4597-AE56-05EB19AB8427}"/>
              </a:ext>
            </a:extLst>
          </p:cNvPr>
          <p:cNvCxnSpPr>
            <a:cxnSpLocks/>
          </p:cNvCxnSpPr>
          <p:nvPr/>
        </p:nvCxnSpPr>
        <p:spPr>
          <a:xfrm flipV="1">
            <a:off x="7023717" y="2388494"/>
            <a:ext cx="0" cy="2299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42F3361-8BF2-4B5D-BA5B-7C7AEFA44D2A}"/>
              </a:ext>
            </a:extLst>
          </p:cNvPr>
          <p:cNvSpPr/>
          <p:nvPr/>
        </p:nvSpPr>
        <p:spPr>
          <a:xfrm>
            <a:off x="4776185" y="3384537"/>
            <a:ext cx="1642369" cy="44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8" name="文本框 17">
            <a:extLst>
              <a:ext uri="{FF2B5EF4-FFF2-40B4-BE49-F238E27FC236}">
                <a16:creationId xmlns:a16="http://schemas.microsoft.com/office/drawing/2014/main" id="{60C468FC-6728-4C3F-A2DE-1D53AD5D2293}"/>
              </a:ext>
            </a:extLst>
          </p:cNvPr>
          <p:cNvSpPr txBox="1"/>
          <p:nvPr/>
        </p:nvSpPr>
        <p:spPr>
          <a:xfrm>
            <a:off x="2307947" y="3424817"/>
            <a:ext cx="902811" cy="307777"/>
          </a:xfrm>
          <a:prstGeom prst="rect">
            <a:avLst/>
          </a:prstGeom>
          <a:noFill/>
        </p:spPr>
        <p:txBody>
          <a:bodyPr wrap="none" rtlCol="0">
            <a:spAutoFit/>
          </a:bodyPr>
          <a:lstStyle/>
          <a:p>
            <a:r>
              <a:rPr lang="zh-CN" altLang="en-US" sz="1400" b="1" dirty="0">
                <a:solidFill>
                  <a:schemeClr val="tx2"/>
                </a:solidFill>
              </a:rPr>
              <a:t>隧道事件</a:t>
            </a:r>
            <a:endParaRPr lang="zh-CN" altLang="en-US" dirty="0"/>
          </a:p>
        </p:txBody>
      </p:sp>
      <p:sp>
        <p:nvSpPr>
          <p:cNvPr id="20" name="文本框 19">
            <a:extLst>
              <a:ext uri="{FF2B5EF4-FFF2-40B4-BE49-F238E27FC236}">
                <a16:creationId xmlns:a16="http://schemas.microsoft.com/office/drawing/2014/main" id="{3B675208-0DDE-48EC-838C-B088FA5385AD}"/>
              </a:ext>
            </a:extLst>
          </p:cNvPr>
          <p:cNvSpPr txBox="1"/>
          <p:nvPr/>
        </p:nvSpPr>
        <p:spPr>
          <a:xfrm>
            <a:off x="7343312" y="3389106"/>
            <a:ext cx="902811" cy="307777"/>
          </a:xfrm>
          <a:prstGeom prst="rect">
            <a:avLst/>
          </a:prstGeom>
          <a:noFill/>
        </p:spPr>
        <p:txBody>
          <a:bodyPr wrap="none" rtlCol="0">
            <a:spAutoFit/>
          </a:bodyPr>
          <a:lstStyle/>
          <a:p>
            <a:r>
              <a:rPr lang="zh-CN" altLang="en-US" sz="1400" b="1" dirty="0">
                <a:solidFill>
                  <a:schemeClr val="tx2"/>
                </a:solidFill>
              </a:rPr>
              <a:t>冒泡事件</a:t>
            </a:r>
            <a:endParaRPr lang="zh-CN" altLang="en-US" dirty="0"/>
          </a:p>
        </p:txBody>
      </p:sp>
    </p:spTree>
    <p:extLst>
      <p:ext uri="{BB962C8B-B14F-4D97-AF65-F5344CB8AC3E}">
        <p14:creationId xmlns:p14="http://schemas.microsoft.com/office/powerpoint/2010/main" val="271716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FC57F71-9A05-42A0-93BA-E4691D583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7673" y="4150567"/>
            <a:ext cx="2590800" cy="2120900"/>
          </a:xfrm>
          <a:prstGeom prst="rect">
            <a:avLst/>
          </a:prstGeom>
        </p:spPr>
      </p:pic>
      <p:sp>
        <p:nvSpPr>
          <p:cNvPr id="4" name="矩形 3">
            <a:extLst>
              <a:ext uri="{FF2B5EF4-FFF2-40B4-BE49-F238E27FC236}">
                <a16:creationId xmlns:a16="http://schemas.microsoft.com/office/drawing/2014/main" id="{ECBCBDD9-E0F6-4CF3-84AE-AC690AB73970}"/>
              </a:ext>
            </a:extLst>
          </p:cNvPr>
          <p:cNvSpPr/>
          <p:nvPr/>
        </p:nvSpPr>
        <p:spPr>
          <a:xfrm>
            <a:off x="3854208" y="3244334"/>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spTree>
    <p:extLst>
      <p:ext uri="{BB962C8B-B14F-4D97-AF65-F5344CB8AC3E}">
        <p14:creationId xmlns:p14="http://schemas.microsoft.com/office/powerpoint/2010/main" val="24740839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otNET5_Ignite.potx" id="{63EE74C6-9DC5-446F-813B-DB8CE2942326}" vid="{19D278B5-0ABD-402A-BC6A-1DE0E83771A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6039F88928AB4F988A038066A44179" ma:contentTypeVersion="17" ma:contentTypeDescription="Create a new document." ma:contentTypeScope="" ma:versionID="f110f43d211630605c311b4cb5dbbd50">
  <xsd:schema xmlns:xsd="http://www.w3.org/2001/XMLSchema" xmlns:xs="http://www.w3.org/2001/XMLSchema" xmlns:p="http://schemas.microsoft.com/office/2006/metadata/properties" xmlns:ns1="http://schemas.microsoft.com/sharepoint/v3" xmlns:ns3="19fb2477-5ee3-44b8-a183-94b52b0a39ba" xmlns:ns4="b130120b-bf99-46a6-9ed2-7ddaece75bdd" targetNamespace="http://schemas.microsoft.com/office/2006/metadata/properties" ma:root="true" ma:fieldsID="6db066b1ac417ed5c0faf4e045d572cf" ns1:_="" ns3:_="" ns4:_="">
    <xsd:import namespace="http://schemas.microsoft.com/sharepoint/v3"/>
    <xsd:import namespace="19fb2477-5ee3-44b8-a183-94b52b0a39ba"/>
    <xsd:import namespace="b130120b-bf99-46a6-9ed2-7ddaece75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3:LastSharedByUser" minOccurs="0"/>
                <xsd:element ref="ns3:LastSharedByTime" minOccurs="0"/>
                <xsd:element ref="ns4:MediaServiceAutoTags" minOccurs="0"/>
                <xsd:element ref="ns4:MediaServiceOCR" minOccurs="0"/>
                <xsd:element ref="ns4:MediaServiceDateTaken" minOccurs="0"/>
                <xsd:element ref="ns1:_ip_UnifiedCompliancePolicyProperties" minOccurs="0"/>
                <xsd:element ref="ns1:_ip_UnifiedCompliancePolicyUIAction"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b2477-5ee3-44b8-a183-94b52b0a39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30120b-bf99-46a6-9ed2-7ddaece75bd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41CA1C7-0A9D-46E9-8BC3-16876ABA0A21}">
  <ds:schemaRefs>
    <ds:schemaRef ds:uri="http://schemas.microsoft.com/sharepoint/v3/contenttype/forms"/>
  </ds:schemaRefs>
</ds:datastoreItem>
</file>

<file path=customXml/itemProps2.xml><?xml version="1.0" encoding="utf-8"?>
<ds:datastoreItem xmlns:ds="http://schemas.openxmlformats.org/officeDocument/2006/customXml" ds:itemID="{B308630B-8977-4142-8FB4-DD1313A2E501}">
  <ds:schemaRefs>
    <ds:schemaRef ds:uri="19fb2477-5ee3-44b8-a183-94b52b0a39ba"/>
    <ds:schemaRef ds:uri="b130120b-bf99-46a6-9ed2-7ddaece75b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936250-8526-45E4-9776-BAF97572617F}">
  <ds:schemaRefs>
    <ds:schemaRef ds:uri="19fb2477-5ee3-44b8-a183-94b52b0a39ba"/>
    <ds:schemaRef ds:uri="b130120b-bf99-46a6-9ed2-7ddaece75b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5688</TotalTime>
  <Words>173</Words>
  <Application>Microsoft Office PowerPoint</Application>
  <PresentationFormat>宽屏</PresentationFormat>
  <Paragraphs>31</Paragraphs>
  <Slides>5</Slides>
  <Notes>5</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5</vt:i4>
      </vt:variant>
    </vt:vector>
  </HeadingPairs>
  <TitlesOfParts>
    <vt:vector size="18" baseType="lpstr">
      <vt:lpstr>等线</vt:lpstr>
      <vt:lpstr>新宋体</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#8  RoutedEvent</vt:lpstr>
      <vt:lpstr>本章概要</vt:lpstr>
      <vt:lpstr>Part1 RoutedEvent</vt:lpstr>
      <vt:lpstr>Part1.1 RoutedEvent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229</cp:revision>
  <dcterms:created xsi:type="dcterms:W3CDTF">2020-12-02T08:58:18Z</dcterms:created>
  <dcterms:modified xsi:type="dcterms:W3CDTF">2021-05-29T13:39:46Z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y fmtid="{D5CDD505-2E9C-101B-9397-08002B2CF9AE}" pid="3" name="ContentTypeId">
    <vt:lpwstr>0x010100DB6039F88928AB4F988A038066A44179</vt:lpwstr>
  </property>
</Properties>
</file>