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1" r:id="rId4"/>
    <p:sldMasterId id="2147483764" r:id="rId5"/>
    <p:sldMasterId id="2147483778" r:id="rId6"/>
    <p:sldMasterId id="2147483661" r:id="rId7"/>
  </p:sldMasterIdLst>
  <p:notesMasterIdLst>
    <p:notesMasterId r:id="rId13"/>
  </p:notesMasterIdLst>
  <p:sldIdLst>
    <p:sldId id="264" r:id="rId8"/>
    <p:sldId id="2076137300" r:id="rId9"/>
    <p:sldId id="2076137308" r:id="rId10"/>
    <p:sldId id="2076137309" r:id="rId11"/>
    <p:sldId id="2076137299" r:id="rId1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8D56A-7213-4BBA-9D9C-093095CB321D}" v="1" dt="2020-12-19T01:08:29.65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65" autoAdjust="0"/>
  </p:normalViewPr>
  <p:slideViewPr>
    <p:cSldViewPr snapToGrid="0">
      <p:cViewPr varScale="1">
        <p:scale>
          <a:sx n="108" d="100"/>
          <a:sy n="10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Zheng" userId="388cba9f-464e-4d95-a7e6-4758c18a2354" providerId="ADAL" clId="{78C8D56A-7213-4BBA-9D9C-093095CB321D}"/>
    <pc:docChg chg="addSld delSld modSld">
      <pc:chgData name="David Zheng" userId="388cba9f-464e-4d95-a7e6-4758c18a2354" providerId="ADAL" clId="{78C8D56A-7213-4BBA-9D9C-093095CB321D}" dt="2020-12-19T01:08:31.869" v="1" actId="47"/>
      <pc:docMkLst>
        <pc:docMk/>
      </pc:docMkLst>
      <pc:sldChg chg="del">
        <pc:chgData name="David Zheng" userId="388cba9f-464e-4d95-a7e6-4758c18a2354" providerId="ADAL" clId="{78C8D56A-7213-4BBA-9D9C-093095CB321D}" dt="2020-12-19T01:08:31.869" v="1" actId="47"/>
        <pc:sldMkLst>
          <pc:docMk/>
          <pc:sldMk cId="0" sldId="259"/>
        </pc:sldMkLst>
      </pc:sldChg>
      <pc:sldChg chg="add">
        <pc:chgData name="David Zheng" userId="388cba9f-464e-4d95-a7e6-4758c18a2354" providerId="ADAL" clId="{78C8D56A-7213-4BBA-9D9C-093095CB321D}" dt="2020-12-19T01:08:29.655" v="0"/>
        <pc:sldMkLst>
          <pc:docMk/>
          <pc:sldMk cId="2495578983" sldId="268"/>
        </pc:sldMkLst>
      </pc:sldChg>
    </pc:docChg>
  </pc:docChgLst>
  <pc:docChgLst>
    <pc:chgData name="Na Yang" userId="f874fc36-cc2d-4842-bb95-84e61ce4bf23" providerId="ADAL" clId="{CDA48E93-50DB-4350-9CEC-369781571693}"/>
    <pc:docChg chg="delSld">
      <pc:chgData name="Na Yang" userId="f874fc36-cc2d-4842-bb95-84e61ce4bf23" providerId="ADAL" clId="{CDA48E93-50DB-4350-9CEC-369781571693}" dt="2020-12-18T22:51:43.811" v="2" actId="47"/>
      <pc:docMkLst>
        <pc:docMk/>
      </pc:docMkLst>
      <pc:sldChg chg="del">
        <pc:chgData name="Na Yang" userId="f874fc36-cc2d-4842-bb95-84e61ce4bf23" providerId="ADAL" clId="{CDA48E93-50DB-4350-9CEC-369781571693}" dt="2020-12-18T22:51:26.965" v="0" actId="47"/>
        <pc:sldMkLst>
          <pc:docMk/>
          <pc:sldMk cId="937286171" sldId="2076137287"/>
        </pc:sldMkLst>
      </pc:sldChg>
      <pc:sldChg chg="del">
        <pc:chgData name="Na Yang" userId="f874fc36-cc2d-4842-bb95-84e61ce4bf23" providerId="ADAL" clId="{CDA48E93-50DB-4350-9CEC-369781571693}" dt="2020-12-18T22:51:32.081" v="1" actId="47"/>
        <pc:sldMkLst>
          <pc:docMk/>
          <pc:sldMk cId="2954170802" sldId="2076137288"/>
        </pc:sldMkLst>
      </pc:sldChg>
      <pc:sldChg chg="del">
        <pc:chgData name="Na Yang" userId="f874fc36-cc2d-4842-bb95-84e61ce4bf23" providerId="ADAL" clId="{CDA48E93-50DB-4350-9CEC-369781571693}" dt="2020-12-18T22:51:43.811" v="2" actId="47"/>
        <pc:sldMkLst>
          <pc:docMk/>
          <pc:sldMk cId="1561248499" sldId="2076137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5/30/2021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extLst>
      <p:ext uri="{BB962C8B-B14F-4D97-AF65-F5344CB8AC3E}">
        <p14:creationId xmlns:p14="http://schemas.microsoft.com/office/powerpoint/2010/main" val="203336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5"/>
          </p:nvPr>
        </p:nvSpPr>
        <p:spPr/>
        <p:txBody>
          <a:bodyPr/>
          <a:lstStyle/>
          <a:p>
            <a:fld id="{045E74FF-B95A-3049-B6BA-741949CDE00C}" type="slidenum">
              <a:rPr lang="en-US" smtClean="0"/>
              <a:t>1</a:t>
            </a:fld>
            <a:endParaRPr lang="en-US"/>
          </a:p>
        </p:txBody>
      </p:sp>
    </p:spTree>
    <p:extLst>
      <p:ext uri="{BB962C8B-B14F-4D97-AF65-F5344CB8AC3E}">
        <p14:creationId xmlns:p14="http://schemas.microsoft.com/office/powerpoint/2010/main" val="76761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2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952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latin typeface="+mn-lt"/>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300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cs typeface="Calibri"/>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752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2150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636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79431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03842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41806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3997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845391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9594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33544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68274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5/30/2021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337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360769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5/30/2021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97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4771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20896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36092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22647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73436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rc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a:spLocks/>
          </p:cNvSpPr>
          <p:nvPr userDrawn="1"/>
        </p:nvSpPr>
        <p:spPr>
          <a:xfrm>
            <a:off x="568960" y="6259684"/>
            <a:ext cx="4163498" cy="307777"/>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0" baseline="0">
                <a:solidFill>
                  <a:srgbClr val="0078D4"/>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29447357"/>
      </p:ext>
    </p:extLst>
  </p:cSld>
  <p:clrMapOvr>
    <a:masterClrMapping/>
  </p:clrMapOvr>
  <p:extLst>
    <p:ext uri="{DCECCB84-F9BA-43D5-87BE-67443E8EF086}">
      <p15:sldGuideLst xmlns:p15="http://schemas.microsoft.com/office/powerpoint/2012/main">
        <p15:guide id="3" pos="613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967022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1896259"/>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4267622"/>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049814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400300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265672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3227683"/>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4531211"/>
      </p:ext>
    </p:extLst>
  </p:cSld>
  <p:clrMapOvr>
    <a:masterClrMapping/>
  </p:clrMapOvr>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9803415"/>
      </p:ext>
    </p:extLst>
  </p:cSld>
  <p:clrMapOvr>
    <a:masterClrMapping/>
  </p:clrMapOvr>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1377869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39815827"/>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88105043"/>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2204668"/>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9456700"/>
      </p:ext>
    </p:extLst>
  </p:cSld>
  <p:clrMapOvr>
    <a:masterClrMapping/>
  </p:clrMapOvr>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3653637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5807145"/>
      </p:ext>
    </p:extLst>
  </p:cSld>
  <p:clrMapOvr>
    <a:masterClrMapping/>
  </p:clrMapOvr>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242118"/>
      </p:ext>
    </p:extLst>
  </p:cSld>
  <p:clrMapOvr>
    <a:masterClrMapping/>
  </p:clrMapOvr>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5763069"/>
      </p:ext>
    </p:extLst>
  </p:cSld>
  <p:clrMapOvr>
    <a:masterClrMapping/>
  </p:clrMapOvr>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3817147"/>
      </p:ext>
    </p:extLst>
  </p:cSld>
  <p:clrMapOvr>
    <a:masterClrMapping/>
  </p:clrMapOvr>
  <p:extLst>
    <p:ext uri="{DCECCB84-F9BA-43D5-87BE-67443E8EF086}">
      <p15:sldGuideLst xmlns:p15="http://schemas.microsoft.com/office/powerpoint/2012/main">
        <p15:guide id="1" orient="horz" pos="23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42358318"/>
      </p:ext>
    </p:extLst>
  </p:cSld>
  <p:clrMapOvr>
    <a:masterClrMapping/>
  </p:clrMapOvr>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35953715"/>
      </p:ext>
    </p:extLst>
  </p:cSld>
  <p:clrMapOvr>
    <a:masterClrMapping/>
  </p:clrMapOvr>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69341814"/>
      </p:ext>
    </p:extLst>
  </p:cSld>
  <p:clrMapOvr>
    <a:masterClrMapping/>
  </p:clrMapOvr>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8092778"/>
      </p:ext>
    </p:extLst>
  </p:cSld>
  <p:clrMapOvr>
    <a:masterClrMapping/>
  </p:clrMapOvr>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5050143"/>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6781335"/>
      </p:ext>
    </p:extLst>
  </p:cSld>
  <p:clrMapOvr>
    <a:masterClrMapping/>
  </p:clrMapOvr>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1941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82803902"/>
      </p:ext>
    </p:extLst>
  </p:cSld>
  <p:clrMapOvr>
    <a:masterClrMapping/>
  </p:clrMapOvr>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8391635"/>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73008"/>
      </p:ext>
    </p:extLst>
  </p:cSld>
  <p:clrMapOvr>
    <a:masterClrMapping/>
  </p:clrMapOvr>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735201"/>
      </p:ext>
    </p:extLst>
  </p:cSld>
  <p:clrMapOvr>
    <a:masterClrMapping/>
  </p:clrMapOvr>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3073048"/>
      </p:ext>
    </p:extLst>
  </p:cSld>
  <p:clrMapOvr>
    <a:masterClrMapping/>
  </p:clrMapOvr>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926048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65473649"/>
      </p:ext>
    </p:extLst>
  </p:cSld>
  <p:clrMapOvr>
    <a:masterClrMapping/>
  </p:clrMapOvr>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891022974"/>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37830522"/>
      </p:ext>
    </p:extLst>
  </p:cSld>
  <p:clrMapOvr>
    <a:masterClrMapping/>
  </p:clrMapOvr>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9637691"/>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974395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57143245"/>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8033458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038963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29281749"/>
      </p:ext>
    </p:extLst>
  </p:cSld>
  <p:clrMapOvr>
    <a:masterClrMapping/>
  </p:clrMapOvr>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079970"/>
      </p:ext>
    </p:extLst>
  </p:cSld>
  <p:clrMapOvr>
    <a:masterClrMapping/>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8730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7522420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62188756"/>
      </p:ext>
    </p:extLst>
  </p:cSld>
  <p:clrMapOvr>
    <a:masterClrMapping/>
  </p:clrMapOvr>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8F0E-2299-49AF-88F6-79E96B6CC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07750C-A843-4106-9884-D42E9462D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C2672-3F53-472C-B1DF-E72355A7C82C}"/>
              </a:ext>
            </a:extLst>
          </p:cNvPr>
          <p:cNvSpPr>
            <a:spLocks noGrp="1"/>
          </p:cNvSpPr>
          <p:nvPr>
            <p:ph type="dt" sz="half" idx="10"/>
          </p:nvPr>
        </p:nvSpPr>
        <p:spPr/>
        <p:txBody>
          <a:bodyPr/>
          <a:lstStyle/>
          <a:p>
            <a:fld id="{24AD8191-20E1-44E5-8464-744F26504396}" type="datetimeFigureOut">
              <a:rPr lang="en-US" smtClean="0"/>
              <a:t>5/30/2021</a:t>
            </a:fld>
            <a:endParaRPr lang="en-US"/>
          </a:p>
        </p:txBody>
      </p:sp>
      <p:sp>
        <p:nvSpPr>
          <p:cNvPr id="5" name="Footer Placeholder 4">
            <a:extLst>
              <a:ext uri="{FF2B5EF4-FFF2-40B4-BE49-F238E27FC236}">
                <a16:creationId xmlns:a16="http://schemas.microsoft.com/office/drawing/2014/main" id="{1DA4B346-95F0-4A4E-9D7B-55BACD2A2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AD2A7-1A28-4CD5-A438-D85F16793C87}"/>
              </a:ext>
            </a:extLst>
          </p:cNvPr>
          <p:cNvSpPr>
            <a:spLocks noGrp="1"/>
          </p:cNvSpPr>
          <p:nvPr>
            <p:ph type="sldNum" sz="quarter" idx="12"/>
          </p:nvPr>
        </p:nvSpPr>
        <p:spPr/>
        <p:txBody>
          <a:bodyPr/>
          <a:lstStyle/>
          <a:p>
            <a:fld id="{6BC89E5D-9593-45A4-B3BE-6FBEFD60F270}" type="slidenum">
              <a:rPr lang="en-US" smtClean="0"/>
              <a:t>‹#›</a:t>
            </a:fld>
            <a:endParaRPr lang="en-US"/>
          </a:p>
        </p:txBody>
      </p:sp>
    </p:spTree>
    <p:extLst>
      <p:ext uri="{BB962C8B-B14F-4D97-AF65-F5344CB8AC3E}">
        <p14:creationId xmlns:p14="http://schemas.microsoft.com/office/powerpoint/2010/main" val="166799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5/30/2021</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425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5/30/2021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3771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5/30/2021</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a:t>
            </a:fld>
            <a:endParaRPr lang="en-US"/>
          </a:p>
        </p:txBody>
      </p:sp>
    </p:spTree>
    <p:extLst>
      <p:ext uri="{BB962C8B-B14F-4D97-AF65-F5344CB8AC3E}">
        <p14:creationId xmlns:p14="http://schemas.microsoft.com/office/powerpoint/2010/main" val="215367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9005549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502139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5136589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653722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725793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13168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5/30/2021</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247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5/30/2021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3562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6259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5/30/2021</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1394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727964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653500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464349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5/30/2021</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2570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5/30/2021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931873889"/>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5/30/2021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269167777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9346773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Lst>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5/30/2021</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WELL-E/AutoUpdater/tree/autoupdate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B3AD4-DDC1-46FB-BA8D-3ABFEE9818D5}"/>
              </a:ext>
            </a:extLst>
          </p:cNvPr>
          <p:cNvSpPr/>
          <p:nvPr/>
        </p:nvSpPr>
        <p:spPr>
          <a:xfrm>
            <a:off x="786597" y="923278"/>
            <a:ext cx="1988598" cy="488272"/>
          </a:xfrm>
          <a:prstGeom prst="rect">
            <a:avLst/>
          </a:prstGeom>
          <a:solidFill>
            <a:srgbClr val="251787"/>
          </a:solidFill>
          <a:ln>
            <a:solidFill>
              <a:srgbClr val="2517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a:xfrm>
            <a:off x="4562012" y="2862860"/>
            <a:ext cx="2879344" cy="669008"/>
          </a:xfrm>
        </p:spPr>
        <p:txBody>
          <a:bodyPr>
            <a:normAutofit/>
          </a:bodyPr>
          <a:lstStyle/>
          <a:p>
            <a:r>
              <a:rPr lang="en-US" dirty="0"/>
              <a:t>#9  MEF</a:t>
            </a:r>
          </a:p>
        </p:txBody>
      </p:sp>
      <p:sp>
        <p:nvSpPr>
          <p:cNvPr id="3" name="文本框 2">
            <a:extLst>
              <a:ext uri="{FF2B5EF4-FFF2-40B4-BE49-F238E27FC236}">
                <a16:creationId xmlns:a16="http://schemas.microsoft.com/office/drawing/2014/main" id="{1C647C85-01BD-4FCF-90CC-016F73DC98EE}"/>
              </a:ext>
            </a:extLst>
          </p:cNvPr>
          <p:cNvSpPr txBox="1"/>
          <p:nvPr/>
        </p:nvSpPr>
        <p:spPr>
          <a:xfrm>
            <a:off x="2105976" y="4983178"/>
            <a:ext cx="6348597" cy="1477328"/>
          </a:xfrm>
          <a:prstGeom prst="rect">
            <a:avLst/>
          </a:prstGeom>
          <a:noFill/>
        </p:spPr>
        <p:txBody>
          <a:bodyPr wrap="none" rtlCol="0">
            <a:spAutoFit/>
          </a:bodyPr>
          <a:lstStyle/>
          <a:p>
            <a:r>
              <a:rPr lang="en-US" altLang="zh-CN" dirty="0" err="1"/>
              <a:t>Juster</a:t>
            </a:r>
            <a:r>
              <a:rPr lang="en-US" altLang="zh-CN" dirty="0"/>
              <a:t> </a:t>
            </a:r>
            <a:r>
              <a:rPr lang="en-US" altLang="zh-CN" dirty="0" err="1"/>
              <a:t>zhu</a:t>
            </a:r>
            <a:r>
              <a:rPr lang="en-US" altLang="zh-CN" dirty="0"/>
              <a:t> </a:t>
            </a:r>
          </a:p>
          <a:p>
            <a:r>
              <a:rPr lang="en-US" altLang="zh-CN" dirty="0" err="1"/>
              <a:t>.Net</a:t>
            </a:r>
            <a:r>
              <a:rPr lang="en-US" altLang="zh-CN" dirty="0"/>
              <a:t> WPF</a:t>
            </a:r>
            <a:r>
              <a:rPr lang="zh-CN" altLang="en-US" dirty="0"/>
              <a:t>方向开发者</a:t>
            </a:r>
            <a:endParaRPr lang="en-US" altLang="zh-CN" dirty="0"/>
          </a:p>
          <a:p>
            <a:endParaRPr lang="en-US" altLang="zh-CN" dirty="0"/>
          </a:p>
          <a:p>
            <a:endParaRPr lang="en-US" altLang="zh-CN" dirty="0"/>
          </a:p>
          <a:p>
            <a:r>
              <a:rPr lang="zh-CN" altLang="en-US" dirty="0"/>
              <a:t>知乎、博客园、公众号、</a:t>
            </a:r>
            <a:r>
              <a:rPr lang="en-US" altLang="zh-CN" dirty="0"/>
              <a:t>b</a:t>
            </a:r>
            <a:r>
              <a:rPr lang="zh-CN" altLang="en-US" dirty="0"/>
              <a:t>站、</a:t>
            </a:r>
            <a:r>
              <a:rPr lang="en-US" altLang="zh-CN" dirty="0" err="1"/>
              <a:t>sina</a:t>
            </a:r>
            <a:r>
              <a:rPr lang="zh-CN" altLang="en-US" dirty="0"/>
              <a:t>微博  搜索：</a:t>
            </a:r>
            <a:r>
              <a:rPr lang="en-US" altLang="zh-CN" dirty="0" err="1"/>
              <a:t>dotNet</a:t>
            </a:r>
            <a:r>
              <a:rPr lang="zh-CN" altLang="en-US" dirty="0"/>
              <a:t>源计划</a:t>
            </a:r>
            <a:r>
              <a:rPr lang="en-US" altLang="zh-CN" dirty="0"/>
              <a:t> </a:t>
            </a:r>
            <a:endParaRPr lang="zh-CN" altLang="en-US" dirty="0"/>
          </a:p>
        </p:txBody>
      </p:sp>
      <p:sp>
        <p:nvSpPr>
          <p:cNvPr id="4" name="矩形 3">
            <a:extLst>
              <a:ext uri="{FF2B5EF4-FFF2-40B4-BE49-F238E27FC236}">
                <a16:creationId xmlns:a16="http://schemas.microsoft.com/office/drawing/2014/main" id="{73EA9F7C-AC1D-4CA4-A636-6D7256E1C73C}"/>
              </a:ext>
            </a:extLst>
          </p:cNvPr>
          <p:cNvSpPr/>
          <p:nvPr/>
        </p:nvSpPr>
        <p:spPr>
          <a:xfrm>
            <a:off x="9393321" y="332459"/>
            <a:ext cx="2567113" cy="369332"/>
          </a:xfrm>
          <a:prstGeom prst="rect">
            <a:avLst/>
          </a:prstGeom>
        </p:spPr>
        <p:txBody>
          <a:bodyPr wrap="none">
            <a:spAutoFit/>
          </a:bodyPr>
          <a:lstStyle/>
          <a:p>
            <a:r>
              <a:rPr lang="en-US" altLang="zh-CN" dirty="0"/>
              <a:t>.Net5 WPF</a:t>
            </a:r>
            <a:r>
              <a:rPr lang="zh-CN" altLang="en-US" dirty="0"/>
              <a:t>进阶教程系列</a:t>
            </a:r>
          </a:p>
        </p:txBody>
      </p:sp>
      <p:pic>
        <p:nvPicPr>
          <p:cNvPr id="6" name="图片 5">
            <a:extLst>
              <a:ext uri="{FF2B5EF4-FFF2-40B4-BE49-F238E27FC236}">
                <a16:creationId xmlns:a16="http://schemas.microsoft.com/office/drawing/2014/main" id="{A1C9786F-EEDF-4F85-B5AE-3B23FC3068BD}"/>
              </a:ext>
            </a:extLst>
          </p:cNvPr>
          <p:cNvPicPr>
            <a:picLocks noChangeAspect="1"/>
          </p:cNvPicPr>
          <p:nvPr/>
        </p:nvPicPr>
        <p:blipFill>
          <a:blip r:embed="rId3"/>
          <a:stretch>
            <a:fillRect/>
          </a:stretch>
        </p:blipFill>
        <p:spPr>
          <a:xfrm>
            <a:off x="358643" y="5033639"/>
            <a:ext cx="1682695" cy="1482571"/>
          </a:xfrm>
          <a:prstGeom prst="rect">
            <a:avLst/>
          </a:prstGeom>
        </p:spPr>
      </p:pic>
    </p:spTree>
    <p:extLst>
      <p:ext uri="{BB962C8B-B14F-4D97-AF65-F5344CB8AC3E}">
        <p14:creationId xmlns:p14="http://schemas.microsoft.com/office/powerpoint/2010/main" val="411365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A667A1-DA62-4B3A-A454-01A5CA5E0955}"/>
              </a:ext>
            </a:extLst>
          </p:cNvPr>
          <p:cNvPicPr>
            <a:picLocks noChangeAspect="1"/>
          </p:cNvPicPr>
          <p:nvPr/>
        </p:nvPicPr>
        <p:blipFill>
          <a:blip r:embed="rId3"/>
          <a:stretch>
            <a:fillRect/>
          </a:stretch>
        </p:blipFill>
        <p:spPr>
          <a:xfrm>
            <a:off x="9571037" y="4572000"/>
            <a:ext cx="1943302" cy="2016731"/>
          </a:xfrm>
          <a:prstGeom prst="rect">
            <a:avLst/>
          </a:prstGeom>
        </p:spPr>
      </p:pic>
      <p:sp>
        <p:nvSpPr>
          <p:cNvPr id="5" name="Title 1">
            <a:extLst>
              <a:ext uri="{FF2B5EF4-FFF2-40B4-BE49-F238E27FC236}">
                <a16:creationId xmlns:a16="http://schemas.microsoft.com/office/drawing/2014/main" id="{05C13ACF-831F-44D1-92DD-70310ED960DA}"/>
              </a:ext>
            </a:extLst>
          </p:cNvPr>
          <p:cNvSpPr>
            <a:spLocks noGrp="1"/>
          </p:cNvSpPr>
          <p:nvPr>
            <p:ph type="title"/>
          </p:nvPr>
        </p:nvSpPr>
        <p:spPr>
          <a:xfrm>
            <a:off x="0" y="403968"/>
            <a:ext cx="2300426" cy="669008"/>
          </a:xfrm>
        </p:spPr>
        <p:txBody>
          <a:bodyPr>
            <a:normAutofit fontScale="90000"/>
          </a:bodyPr>
          <a:lstStyle/>
          <a:p>
            <a:r>
              <a:rPr lang="zh-CN" altLang="en-US" dirty="0"/>
              <a:t>本章概要</a:t>
            </a:r>
            <a:endParaRPr lang="en-US" dirty="0"/>
          </a:p>
        </p:txBody>
      </p:sp>
      <p:sp>
        <p:nvSpPr>
          <p:cNvPr id="6" name="矩形 5">
            <a:extLst>
              <a:ext uri="{FF2B5EF4-FFF2-40B4-BE49-F238E27FC236}">
                <a16:creationId xmlns:a16="http://schemas.microsoft.com/office/drawing/2014/main" id="{8E0230E1-5DEC-4921-BBCE-3D4278E118A2}"/>
              </a:ext>
            </a:extLst>
          </p:cNvPr>
          <p:cNvSpPr/>
          <p:nvPr/>
        </p:nvSpPr>
        <p:spPr>
          <a:xfrm>
            <a:off x="738686" y="1498492"/>
            <a:ext cx="4064133" cy="954107"/>
          </a:xfrm>
          <a:prstGeom prst="rect">
            <a:avLst/>
          </a:prstGeom>
        </p:spPr>
        <p:txBody>
          <a:bodyPr wrap="square">
            <a:spAutoFit/>
          </a:bodyPr>
          <a:lstStyle/>
          <a:p>
            <a:r>
              <a:rPr lang="en-US" altLang="zh-CN" sz="2800" b="1" dirty="0">
                <a:solidFill>
                  <a:schemeClr val="tx2"/>
                </a:solidFill>
              </a:rPr>
              <a:t>Part 1     MEF</a:t>
            </a:r>
          </a:p>
          <a:p>
            <a:r>
              <a:rPr lang="en-US" altLang="zh-CN" sz="2800" b="1" dirty="0">
                <a:solidFill>
                  <a:schemeClr val="tx2"/>
                </a:solidFill>
              </a:rPr>
              <a:t>Part 2     </a:t>
            </a:r>
            <a:r>
              <a:rPr lang="zh-CN" altLang="en-US" sz="2800" b="1" dirty="0">
                <a:solidFill>
                  <a:schemeClr val="tx2"/>
                </a:solidFill>
              </a:rPr>
              <a:t>项目结构</a:t>
            </a:r>
            <a:endParaRPr lang="en-US" altLang="zh-CN" sz="2800" b="1" dirty="0">
              <a:solidFill>
                <a:schemeClr val="tx2"/>
              </a:solidFill>
            </a:endParaRPr>
          </a:p>
        </p:txBody>
      </p:sp>
    </p:spTree>
    <p:extLst>
      <p:ext uri="{BB962C8B-B14F-4D97-AF65-F5344CB8AC3E}">
        <p14:creationId xmlns:p14="http://schemas.microsoft.com/office/powerpoint/2010/main" val="12988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3604335" cy="669008"/>
          </a:xfrm>
        </p:spPr>
        <p:txBody>
          <a:bodyPr>
            <a:normAutofit fontScale="90000"/>
          </a:bodyPr>
          <a:lstStyle/>
          <a:p>
            <a:r>
              <a:rPr lang="en-US" dirty="0"/>
              <a:t>P</a:t>
            </a:r>
            <a:r>
              <a:rPr lang="en-US" altLang="zh-CN" dirty="0"/>
              <a:t>art1 </a:t>
            </a:r>
            <a:r>
              <a:rPr lang="en-US" altLang="zh-CN" b="1" dirty="0"/>
              <a:t>MEF</a:t>
            </a:r>
            <a:endParaRPr lang="en-US" dirty="0"/>
          </a:p>
        </p:txBody>
      </p:sp>
      <p:sp>
        <p:nvSpPr>
          <p:cNvPr id="5" name="矩形 4">
            <a:extLst>
              <a:ext uri="{FF2B5EF4-FFF2-40B4-BE49-F238E27FC236}">
                <a16:creationId xmlns:a16="http://schemas.microsoft.com/office/drawing/2014/main" id="{0D38AD2C-502F-40C2-888F-910F6A798B19}"/>
              </a:ext>
            </a:extLst>
          </p:cNvPr>
          <p:cNvSpPr/>
          <p:nvPr/>
        </p:nvSpPr>
        <p:spPr>
          <a:xfrm>
            <a:off x="6977848" y="3380456"/>
            <a:ext cx="1944207" cy="1707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7FEA0754-2E90-4BA0-9B02-663E3C208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618" y="3762102"/>
            <a:ext cx="1010665" cy="944547"/>
          </a:xfrm>
          <a:prstGeom prst="rect">
            <a:avLst/>
          </a:prstGeom>
        </p:spPr>
      </p:pic>
      <p:pic>
        <p:nvPicPr>
          <p:cNvPr id="11" name="图片 10">
            <a:extLst>
              <a:ext uri="{FF2B5EF4-FFF2-40B4-BE49-F238E27FC236}">
                <a16:creationId xmlns:a16="http://schemas.microsoft.com/office/drawing/2014/main" id="{C33A61BF-5D6C-425A-B60B-D4E17021F8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456" y="2761422"/>
            <a:ext cx="688389" cy="688389"/>
          </a:xfrm>
          <a:prstGeom prst="rect">
            <a:avLst/>
          </a:prstGeom>
        </p:spPr>
      </p:pic>
      <p:pic>
        <p:nvPicPr>
          <p:cNvPr id="12" name="图片 11">
            <a:extLst>
              <a:ext uri="{FF2B5EF4-FFF2-40B4-BE49-F238E27FC236}">
                <a16:creationId xmlns:a16="http://schemas.microsoft.com/office/drawing/2014/main" id="{2D66A7BC-6657-4EFC-816A-F251044102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456" y="3890180"/>
            <a:ext cx="688389" cy="688389"/>
          </a:xfrm>
          <a:prstGeom prst="rect">
            <a:avLst/>
          </a:prstGeom>
        </p:spPr>
      </p:pic>
      <p:pic>
        <p:nvPicPr>
          <p:cNvPr id="13" name="图片 12">
            <a:extLst>
              <a:ext uri="{FF2B5EF4-FFF2-40B4-BE49-F238E27FC236}">
                <a16:creationId xmlns:a16="http://schemas.microsoft.com/office/drawing/2014/main" id="{EF1059F5-9038-484C-9351-1665FC8B68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3457" y="5008583"/>
            <a:ext cx="688389" cy="688389"/>
          </a:xfrm>
          <a:prstGeom prst="rect">
            <a:avLst/>
          </a:prstGeom>
        </p:spPr>
      </p:pic>
      <p:cxnSp>
        <p:nvCxnSpPr>
          <p:cNvPr id="15" name="直接箭头连接符 14">
            <a:extLst>
              <a:ext uri="{FF2B5EF4-FFF2-40B4-BE49-F238E27FC236}">
                <a16:creationId xmlns:a16="http://schemas.microsoft.com/office/drawing/2014/main" id="{9355D916-E6C6-4D8F-B291-1C4B8D20D6A1}"/>
              </a:ext>
            </a:extLst>
          </p:cNvPr>
          <p:cNvCxnSpPr>
            <a:cxnSpLocks/>
            <a:stCxn id="5" idx="3"/>
            <a:endCxn id="11" idx="1"/>
          </p:cNvCxnSpPr>
          <p:nvPr/>
        </p:nvCxnSpPr>
        <p:spPr>
          <a:xfrm flipV="1">
            <a:off x="8922055" y="3105617"/>
            <a:ext cx="1381401" cy="11287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1E2195-E8FD-4409-B53A-3E22E50BE8EE}"/>
              </a:ext>
            </a:extLst>
          </p:cNvPr>
          <p:cNvCxnSpPr>
            <a:cxnSpLocks/>
            <a:stCxn id="5" idx="3"/>
            <a:endCxn id="12" idx="1"/>
          </p:cNvCxnSpPr>
          <p:nvPr/>
        </p:nvCxnSpPr>
        <p:spPr>
          <a:xfrm flipV="1">
            <a:off x="8922055" y="4234375"/>
            <a:ext cx="138140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5E5F39B-E6AC-411C-B32B-8A9D8800762A}"/>
              </a:ext>
            </a:extLst>
          </p:cNvPr>
          <p:cNvCxnSpPr>
            <a:cxnSpLocks/>
            <a:stCxn id="5" idx="3"/>
            <a:endCxn id="13" idx="1"/>
          </p:cNvCxnSpPr>
          <p:nvPr/>
        </p:nvCxnSpPr>
        <p:spPr>
          <a:xfrm>
            <a:off x="8922055" y="4234376"/>
            <a:ext cx="1381402" cy="11184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477FD452-3BCF-480F-A1E1-3B0EF679F2E7}"/>
              </a:ext>
            </a:extLst>
          </p:cNvPr>
          <p:cNvSpPr txBox="1"/>
          <p:nvPr/>
        </p:nvSpPr>
        <p:spPr>
          <a:xfrm>
            <a:off x="7204459" y="2998809"/>
            <a:ext cx="1490986" cy="369332"/>
          </a:xfrm>
          <a:prstGeom prst="rect">
            <a:avLst/>
          </a:prstGeom>
          <a:noFill/>
        </p:spPr>
        <p:txBody>
          <a:bodyPr wrap="none" rtlCol="0">
            <a:spAutoFit/>
          </a:bodyPr>
          <a:lstStyle/>
          <a:p>
            <a:r>
              <a:rPr lang="en-US" altLang="zh-CN" dirty="0"/>
              <a:t>IOC Container</a:t>
            </a:r>
            <a:endParaRPr lang="zh-CN" altLang="en-US" dirty="0"/>
          </a:p>
        </p:txBody>
      </p:sp>
      <p:sp>
        <p:nvSpPr>
          <p:cNvPr id="25" name="文本框 24">
            <a:extLst>
              <a:ext uri="{FF2B5EF4-FFF2-40B4-BE49-F238E27FC236}">
                <a16:creationId xmlns:a16="http://schemas.microsoft.com/office/drawing/2014/main" id="{CBCD6CAD-8741-49CD-913A-52089734FD7E}"/>
              </a:ext>
            </a:extLst>
          </p:cNvPr>
          <p:cNvSpPr txBox="1"/>
          <p:nvPr/>
        </p:nvSpPr>
        <p:spPr>
          <a:xfrm>
            <a:off x="9962206" y="2270123"/>
            <a:ext cx="1370888" cy="369332"/>
          </a:xfrm>
          <a:prstGeom prst="rect">
            <a:avLst/>
          </a:prstGeom>
          <a:noFill/>
        </p:spPr>
        <p:txBody>
          <a:bodyPr wrap="none" rtlCol="0">
            <a:spAutoFit/>
          </a:bodyPr>
          <a:lstStyle/>
          <a:p>
            <a:r>
              <a:rPr lang="en-US" altLang="zh-CN" dirty="0"/>
              <a:t>Module Plug</a:t>
            </a:r>
            <a:endParaRPr lang="zh-CN" altLang="en-US" dirty="0"/>
          </a:p>
        </p:txBody>
      </p:sp>
      <p:sp>
        <p:nvSpPr>
          <p:cNvPr id="29" name="矩形 28">
            <a:extLst>
              <a:ext uri="{FF2B5EF4-FFF2-40B4-BE49-F238E27FC236}">
                <a16:creationId xmlns:a16="http://schemas.microsoft.com/office/drawing/2014/main" id="{1090FA4F-E7C0-4ED8-9533-86672290C889}"/>
              </a:ext>
            </a:extLst>
          </p:cNvPr>
          <p:cNvSpPr/>
          <p:nvPr/>
        </p:nvSpPr>
        <p:spPr>
          <a:xfrm>
            <a:off x="625599" y="1154370"/>
            <a:ext cx="10854195" cy="830997"/>
          </a:xfrm>
          <a:prstGeom prst="rect">
            <a:avLst/>
          </a:prstGeom>
        </p:spPr>
        <p:txBody>
          <a:bodyPr wrap="square">
            <a:spAutoFit/>
          </a:bodyPr>
          <a:lstStyle/>
          <a:p>
            <a:r>
              <a:rPr lang="en-US" altLang="zh-CN" sz="1600" dirty="0"/>
              <a:t>Managed Extensibility Framework (MEF) </a:t>
            </a:r>
            <a:r>
              <a:rPr lang="zh-CN" altLang="en-US" sz="1600" dirty="0"/>
              <a:t>是用于创建可扩展的轻量级应用程序的库。 它让应用程序开发人员得以发现和使用扩展且无需配置。 它还让扩展开发人员得以轻松地封装代码并避免脆弱的紧密依赖性。 </a:t>
            </a:r>
            <a:r>
              <a:rPr lang="en-US" altLang="zh-CN" sz="1600" dirty="0"/>
              <a:t>MEF </a:t>
            </a:r>
            <a:r>
              <a:rPr lang="zh-CN" altLang="en-US" sz="1600" dirty="0"/>
              <a:t>让扩展不仅可在应用程序内重复使用，还可以跨程序重复使用。</a:t>
            </a:r>
            <a:endParaRPr lang="en-US" altLang="zh-CN" sz="1600" b="1" dirty="0">
              <a:solidFill>
                <a:schemeClr val="tx2"/>
              </a:solidFill>
            </a:endParaRPr>
          </a:p>
        </p:txBody>
      </p:sp>
      <p:sp>
        <p:nvSpPr>
          <p:cNvPr id="33" name="矩形 32">
            <a:extLst>
              <a:ext uri="{FF2B5EF4-FFF2-40B4-BE49-F238E27FC236}">
                <a16:creationId xmlns:a16="http://schemas.microsoft.com/office/drawing/2014/main" id="{1196DFE6-326A-4771-8415-18D2B8634FC1}"/>
              </a:ext>
            </a:extLst>
          </p:cNvPr>
          <p:cNvSpPr/>
          <p:nvPr/>
        </p:nvSpPr>
        <p:spPr>
          <a:xfrm>
            <a:off x="625599" y="2361312"/>
            <a:ext cx="4270721" cy="1846659"/>
          </a:xfrm>
          <a:prstGeom prst="rect">
            <a:avLst/>
          </a:prstGeom>
        </p:spPr>
        <p:txBody>
          <a:bodyPr wrap="none">
            <a:spAutoFit/>
          </a:bodyPr>
          <a:lstStyle/>
          <a:p>
            <a:r>
              <a:rPr lang="zh-CN" altLang="en-US" dirty="0"/>
              <a:t>实现步骤：</a:t>
            </a:r>
            <a:endParaRPr lang="en-US" altLang="zh-CN" dirty="0"/>
          </a:p>
          <a:p>
            <a:endParaRPr lang="en-US" altLang="zh-CN" dirty="0"/>
          </a:p>
          <a:p>
            <a:r>
              <a:rPr lang="en-US" altLang="zh-CN" sz="1600" dirty="0" err="1"/>
              <a:t>Nuget</a:t>
            </a:r>
            <a:r>
              <a:rPr lang="en-US" altLang="zh-CN" sz="1600" dirty="0"/>
              <a:t>: </a:t>
            </a:r>
            <a:r>
              <a:rPr lang="en-US" altLang="zh-CN" sz="1600" dirty="0" err="1"/>
              <a:t>System.Component.Composition</a:t>
            </a:r>
            <a:endParaRPr lang="en-US" altLang="zh-CN" sz="1600" dirty="0"/>
          </a:p>
          <a:p>
            <a:endParaRPr lang="en-US" altLang="zh-CN" dirty="0"/>
          </a:p>
          <a:p>
            <a:r>
              <a:rPr lang="en-US" altLang="zh-CN" sz="1400" dirty="0"/>
              <a:t>1.</a:t>
            </a:r>
            <a:r>
              <a:rPr lang="zh-CN" altLang="en-US" sz="1400" dirty="0"/>
              <a:t>创建</a:t>
            </a:r>
            <a:r>
              <a:rPr lang="en-US" altLang="zh-CN" sz="1400" dirty="0"/>
              <a:t>IOC</a:t>
            </a:r>
            <a:r>
              <a:rPr lang="zh-CN" altLang="en-US" sz="1400" dirty="0"/>
              <a:t>容器、插件模块</a:t>
            </a:r>
            <a:endParaRPr lang="en-US" altLang="zh-CN" sz="1400" dirty="0"/>
          </a:p>
          <a:p>
            <a:r>
              <a:rPr lang="en-US" altLang="zh-CN" sz="1400" dirty="0"/>
              <a:t>2.</a:t>
            </a:r>
            <a:r>
              <a:rPr lang="zh-CN" altLang="en-US" sz="1400" dirty="0"/>
              <a:t>通过反射将插件模块注入到</a:t>
            </a:r>
            <a:r>
              <a:rPr lang="en-US" altLang="zh-CN" sz="1400" dirty="0"/>
              <a:t>IOC</a:t>
            </a:r>
            <a:r>
              <a:rPr lang="zh-CN" altLang="en-US" sz="1400" dirty="0"/>
              <a:t>容器中</a:t>
            </a:r>
            <a:endParaRPr lang="en-US" altLang="zh-CN" sz="1400" dirty="0"/>
          </a:p>
          <a:p>
            <a:r>
              <a:rPr lang="en-US" altLang="zh-CN" sz="1400" dirty="0"/>
              <a:t>3.</a:t>
            </a:r>
            <a:r>
              <a:rPr lang="zh-CN" altLang="en-US" sz="1400" dirty="0"/>
              <a:t>容器启动时即可将所有或可选择性的加载插件模块</a:t>
            </a:r>
            <a:endParaRPr lang="en-US" altLang="zh-CN" sz="1400" dirty="0"/>
          </a:p>
        </p:txBody>
      </p:sp>
      <p:sp>
        <p:nvSpPr>
          <p:cNvPr id="35" name="矩形 34">
            <a:extLst>
              <a:ext uri="{FF2B5EF4-FFF2-40B4-BE49-F238E27FC236}">
                <a16:creationId xmlns:a16="http://schemas.microsoft.com/office/drawing/2014/main" id="{8295CEE1-4D0B-482B-8510-A500D1DF1C0D}"/>
              </a:ext>
            </a:extLst>
          </p:cNvPr>
          <p:cNvSpPr/>
          <p:nvPr/>
        </p:nvSpPr>
        <p:spPr>
          <a:xfrm>
            <a:off x="625599" y="6084435"/>
            <a:ext cx="5726824" cy="369332"/>
          </a:xfrm>
          <a:prstGeom prst="rect">
            <a:avLst/>
          </a:prstGeom>
        </p:spPr>
        <p:txBody>
          <a:bodyPr wrap="none">
            <a:spAutoFit/>
          </a:bodyPr>
          <a:lstStyle/>
          <a:p>
            <a:r>
              <a:rPr lang="zh-CN" altLang="en-US" dirty="0">
                <a:solidFill>
                  <a:schemeClr val="accent4"/>
                </a:solidFill>
              </a:rPr>
              <a:t>https://docs.microsoft.com/zh-cn/dotnet/framework/mef/</a:t>
            </a:r>
          </a:p>
        </p:txBody>
      </p:sp>
    </p:spTree>
    <p:extLst>
      <p:ext uri="{BB962C8B-B14F-4D97-AF65-F5344CB8AC3E}">
        <p14:creationId xmlns:p14="http://schemas.microsoft.com/office/powerpoint/2010/main" val="271716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06F9B-1EBA-4E4D-92C2-F20DA6250FA7}"/>
              </a:ext>
            </a:extLst>
          </p:cNvPr>
          <p:cNvSpPr>
            <a:spLocks noGrp="1"/>
          </p:cNvSpPr>
          <p:nvPr>
            <p:ph type="title"/>
          </p:nvPr>
        </p:nvSpPr>
        <p:spPr>
          <a:xfrm>
            <a:off x="-1" y="403968"/>
            <a:ext cx="5717220" cy="669008"/>
          </a:xfrm>
        </p:spPr>
        <p:txBody>
          <a:bodyPr>
            <a:normAutofit fontScale="90000"/>
          </a:bodyPr>
          <a:lstStyle/>
          <a:p>
            <a:r>
              <a:rPr lang="en-US" dirty="0"/>
              <a:t>P</a:t>
            </a:r>
            <a:r>
              <a:rPr lang="en-US" altLang="zh-CN" dirty="0"/>
              <a:t>art2 </a:t>
            </a:r>
            <a:r>
              <a:rPr lang="zh-CN" altLang="en-US" b="1" dirty="0"/>
              <a:t>项目结构</a:t>
            </a:r>
            <a:endParaRPr lang="en-US" dirty="0"/>
          </a:p>
        </p:txBody>
      </p:sp>
      <p:grpSp>
        <p:nvGrpSpPr>
          <p:cNvPr id="20" name="组合 19">
            <a:extLst>
              <a:ext uri="{FF2B5EF4-FFF2-40B4-BE49-F238E27FC236}">
                <a16:creationId xmlns:a16="http://schemas.microsoft.com/office/drawing/2014/main" id="{B7E26963-5F93-4CB7-8A2F-4E344763282F}"/>
              </a:ext>
            </a:extLst>
          </p:cNvPr>
          <p:cNvGrpSpPr/>
          <p:nvPr/>
        </p:nvGrpSpPr>
        <p:grpSpPr>
          <a:xfrm>
            <a:off x="1683611" y="2654202"/>
            <a:ext cx="5297963" cy="669009"/>
            <a:chOff x="2154314" y="2975242"/>
            <a:chExt cx="5382828" cy="745724"/>
          </a:xfrm>
        </p:grpSpPr>
        <p:sp>
          <p:nvSpPr>
            <p:cNvPr id="21" name="矩形 20">
              <a:extLst>
                <a:ext uri="{FF2B5EF4-FFF2-40B4-BE49-F238E27FC236}">
                  <a16:creationId xmlns:a16="http://schemas.microsoft.com/office/drawing/2014/main" id="{8935EFB8-7FF9-4503-B9FE-F2F9ED45E34D}"/>
                </a:ext>
              </a:extLst>
            </p:cNvPr>
            <p:cNvSpPr/>
            <p:nvPr/>
          </p:nvSpPr>
          <p:spPr>
            <a:xfrm>
              <a:off x="2154314" y="2975242"/>
              <a:ext cx="5382828" cy="745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BA49894-9D21-4E52-87DB-9A35018D8C78}"/>
                </a:ext>
              </a:extLst>
            </p:cNvPr>
            <p:cNvSpPr/>
            <p:nvPr/>
          </p:nvSpPr>
          <p:spPr>
            <a:xfrm>
              <a:off x="3397188" y="3108407"/>
              <a:ext cx="809347" cy="47939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23" name="矩形 22">
              <a:extLst>
                <a:ext uri="{FF2B5EF4-FFF2-40B4-BE49-F238E27FC236}">
                  <a16:creationId xmlns:a16="http://schemas.microsoft.com/office/drawing/2014/main" id="{479DA0AE-8609-4AE1-A4C0-38A5EE95B60A}"/>
                </a:ext>
              </a:extLst>
            </p:cNvPr>
            <p:cNvSpPr/>
            <p:nvPr/>
          </p:nvSpPr>
          <p:spPr>
            <a:xfrm>
              <a:off x="4329343" y="3108407"/>
              <a:ext cx="809347" cy="47939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Http</a:t>
              </a:r>
              <a:endParaRPr lang="zh-CN" altLang="en-US" dirty="0"/>
            </a:p>
          </p:txBody>
        </p:sp>
        <p:sp>
          <p:nvSpPr>
            <p:cNvPr id="24" name="矩形 23">
              <a:extLst>
                <a:ext uri="{FF2B5EF4-FFF2-40B4-BE49-F238E27FC236}">
                  <a16:creationId xmlns:a16="http://schemas.microsoft.com/office/drawing/2014/main" id="{6B3F9436-BA5A-4272-BEEF-6127187B243F}"/>
                </a:ext>
              </a:extLst>
            </p:cNvPr>
            <p:cNvSpPr/>
            <p:nvPr/>
          </p:nvSpPr>
          <p:spPr>
            <a:xfrm>
              <a:off x="2447277" y="3108407"/>
              <a:ext cx="809347" cy="47939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Sqlite</a:t>
              </a:r>
              <a:endParaRPr lang="zh-CN" altLang="en-US" dirty="0"/>
            </a:p>
          </p:txBody>
        </p:sp>
        <p:sp>
          <p:nvSpPr>
            <p:cNvPr id="25" name="矩形 24">
              <a:extLst>
                <a:ext uri="{FF2B5EF4-FFF2-40B4-BE49-F238E27FC236}">
                  <a16:creationId xmlns:a16="http://schemas.microsoft.com/office/drawing/2014/main" id="{DDDB1A55-6F2F-4BC5-BE75-1850AD9EFF76}"/>
                </a:ext>
              </a:extLst>
            </p:cNvPr>
            <p:cNvSpPr/>
            <p:nvPr/>
          </p:nvSpPr>
          <p:spPr>
            <a:xfrm>
              <a:off x="5261498" y="3108407"/>
              <a:ext cx="809347" cy="47939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File</a:t>
              </a:r>
              <a:endParaRPr lang="zh-CN" altLang="en-US" dirty="0"/>
            </a:p>
          </p:txBody>
        </p:sp>
        <p:sp>
          <p:nvSpPr>
            <p:cNvPr id="26" name="矩形 25">
              <a:extLst>
                <a:ext uri="{FF2B5EF4-FFF2-40B4-BE49-F238E27FC236}">
                  <a16:creationId xmlns:a16="http://schemas.microsoft.com/office/drawing/2014/main" id="{CE5AC9C8-1050-4123-97EB-1B3F0381B23A}"/>
                </a:ext>
              </a:extLst>
            </p:cNvPr>
            <p:cNvSpPr/>
            <p:nvPr/>
          </p:nvSpPr>
          <p:spPr>
            <a:xfrm>
              <a:off x="6199570" y="3108407"/>
              <a:ext cx="1063843" cy="47939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SingnalR</a:t>
              </a:r>
              <a:endParaRPr lang="zh-CN" altLang="en-US" dirty="0"/>
            </a:p>
          </p:txBody>
        </p:sp>
      </p:grpSp>
      <p:cxnSp>
        <p:nvCxnSpPr>
          <p:cNvPr id="33" name="直接连接符 32">
            <a:extLst>
              <a:ext uri="{FF2B5EF4-FFF2-40B4-BE49-F238E27FC236}">
                <a16:creationId xmlns:a16="http://schemas.microsoft.com/office/drawing/2014/main" id="{8C6FD730-5311-48F4-8C50-EF72A896D906}"/>
              </a:ext>
            </a:extLst>
          </p:cNvPr>
          <p:cNvCxnSpPr>
            <a:cxnSpLocks/>
          </p:cNvCxnSpPr>
          <p:nvPr/>
        </p:nvCxnSpPr>
        <p:spPr>
          <a:xfrm>
            <a:off x="735179" y="2164929"/>
            <a:ext cx="77416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58791D7-6E65-4D18-BBC6-E04111EB5802}"/>
              </a:ext>
            </a:extLst>
          </p:cNvPr>
          <p:cNvCxnSpPr>
            <a:cxnSpLocks/>
          </p:cNvCxnSpPr>
          <p:nvPr/>
        </p:nvCxnSpPr>
        <p:spPr>
          <a:xfrm>
            <a:off x="735179" y="3782145"/>
            <a:ext cx="7741607"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84D0A55-13C4-43B8-A2D2-19324461FABB}"/>
              </a:ext>
            </a:extLst>
          </p:cNvPr>
          <p:cNvSpPr txBox="1"/>
          <p:nvPr/>
        </p:nvSpPr>
        <p:spPr>
          <a:xfrm>
            <a:off x="8469297" y="1241178"/>
            <a:ext cx="1451375" cy="369332"/>
          </a:xfrm>
          <a:prstGeom prst="rect">
            <a:avLst/>
          </a:prstGeom>
          <a:noFill/>
        </p:spPr>
        <p:txBody>
          <a:bodyPr wrap="square" rtlCol="0">
            <a:spAutoFit/>
          </a:bodyPr>
          <a:lstStyle/>
          <a:p>
            <a:r>
              <a:rPr lang="en-US" altLang="zh-CN" dirty="0"/>
              <a:t>Application</a:t>
            </a:r>
            <a:endParaRPr lang="zh-CN" altLang="en-US" dirty="0"/>
          </a:p>
        </p:txBody>
      </p:sp>
      <p:sp>
        <p:nvSpPr>
          <p:cNvPr id="36" name="文本框 35">
            <a:extLst>
              <a:ext uri="{FF2B5EF4-FFF2-40B4-BE49-F238E27FC236}">
                <a16:creationId xmlns:a16="http://schemas.microsoft.com/office/drawing/2014/main" id="{72B33007-3E81-4F85-BEE9-BE0428B3E007}"/>
              </a:ext>
            </a:extLst>
          </p:cNvPr>
          <p:cNvSpPr txBox="1"/>
          <p:nvPr/>
        </p:nvSpPr>
        <p:spPr>
          <a:xfrm>
            <a:off x="8781530" y="2705822"/>
            <a:ext cx="744210" cy="369332"/>
          </a:xfrm>
          <a:prstGeom prst="rect">
            <a:avLst/>
          </a:prstGeom>
          <a:noFill/>
        </p:spPr>
        <p:txBody>
          <a:bodyPr wrap="square" rtlCol="0">
            <a:spAutoFit/>
          </a:bodyPr>
          <a:lstStyle/>
          <a:p>
            <a:r>
              <a:rPr lang="en-US" altLang="zh-CN" dirty="0"/>
              <a:t>Data</a:t>
            </a:r>
            <a:endParaRPr lang="zh-CN" altLang="en-US" dirty="0"/>
          </a:p>
        </p:txBody>
      </p:sp>
      <p:sp>
        <p:nvSpPr>
          <p:cNvPr id="37" name="文本框 36">
            <a:extLst>
              <a:ext uri="{FF2B5EF4-FFF2-40B4-BE49-F238E27FC236}">
                <a16:creationId xmlns:a16="http://schemas.microsoft.com/office/drawing/2014/main" id="{7C3487CF-1CE5-4C4E-A8B0-AD39F8C631FF}"/>
              </a:ext>
            </a:extLst>
          </p:cNvPr>
          <p:cNvSpPr txBox="1"/>
          <p:nvPr/>
        </p:nvSpPr>
        <p:spPr>
          <a:xfrm>
            <a:off x="8354490" y="4702635"/>
            <a:ext cx="1686155" cy="369332"/>
          </a:xfrm>
          <a:prstGeom prst="rect">
            <a:avLst/>
          </a:prstGeom>
          <a:noFill/>
        </p:spPr>
        <p:txBody>
          <a:bodyPr wrap="square" rtlCol="0">
            <a:spAutoFit/>
          </a:bodyPr>
          <a:lstStyle/>
          <a:p>
            <a:r>
              <a:rPr lang="en-US" altLang="zh-CN" dirty="0"/>
              <a:t>Infrastructure</a:t>
            </a:r>
            <a:endParaRPr lang="zh-CN" altLang="en-US" dirty="0"/>
          </a:p>
        </p:txBody>
      </p:sp>
      <p:cxnSp>
        <p:nvCxnSpPr>
          <p:cNvPr id="40" name="直接箭头连接符 39">
            <a:extLst>
              <a:ext uri="{FF2B5EF4-FFF2-40B4-BE49-F238E27FC236}">
                <a16:creationId xmlns:a16="http://schemas.microsoft.com/office/drawing/2014/main" id="{745A5669-392A-415C-8BD0-986CA0858DC9}"/>
              </a:ext>
            </a:extLst>
          </p:cNvPr>
          <p:cNvCxnSpPr>
            <a:cxnSpLocks/>
          </p:cNvCxnSpPr>
          <p:nvPr/>
        </p:nvCxnSpPr>
        <p:spPr>
          <a:xfrm flipV="1">
            <a:off x="10546672" y="1322406"/>
            <a:ext cx="0" cy="421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F87EB1DF-0A4E-4B51-9F1C-C034DBC729B1}"/>
              </a:ext>
            </a:extLst>
          </p:cNvPr>
          <p:cNvGrpSpPr/>
          <p:nvPr/>
        </p:nvGrpSpPr>
        <p:grpSpPr>
          <a:xfrm>
            <a:off x="1443913" y="4110369"/>
            <a:ext cx="5769801" cy="2014000"/>
            <a:chOff x="1443913" y="4110369"/>
            <a:chExt cx="5769801" cy="2014000"/>
          </a:xfrm>
        </p:grpSpPr>
        <p:sp>
          <p:nvSpPr>
            <p:cNvPr id="11" name="矩形 10">
              <a:extLst>
                <a:ext uri="{FF2B5EF4-FFF2-40B4-BE49-F238E27FC236}">
                  <a16:creationId xmlns:a16="http://schemas.microsoft.com/office/drawing/2014/main" id="{4441348B-4EC6-4E1C-8C77-9D1586EC91DA}"/>
                </a:ext>
              </a:extLst>
            </p:cNvPr>
            <p:cNvSpPr/>
            <p:nvPr/>
          </p:nvSpPr>
          <p:spPr>
            <a:xfrm>
              <a:off x="1443913" y="4110369"/>
              <a:ext cx="5769801" cy="201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2A362BE-FB54-4240-9972-67C16F2296BD}"/>
                </a:ext>
              </a:extLst>
            </p:cNvPr>
            <p:cNvSpPr/>
            <p:nvPr/>
          </p:nvSpPr>
          <p:spPr>
            <a:xfrm>
              <a:off x="1755056" y="4266797"/>
              <a:ext cx="1320240" cy="4355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Control Lib</a:t>
              </a:r>
              <a:endParaRPr lang="zh-CN" altLang="en-US" dirty="0"/>
            </a:p>
          </p:txBody>
        </p:sp>
        <p:sp>
          <p:nvSpPr>
            <p:cNvPr id="27" name="矩形 26">
              <a:extLst>
                <a:ext uri="{FF2B5EF4-FFF2-40B4-BE49-F238E27FC236}">
                  <a16:creationId xmlns:a16="http://schemas.microsoft.com/office/drawing/2014/main" id="{47FA3204-E304-4708-8472-B1C0D7327F0C}"/>
                </a:ext>
              </a:extLst>
            </p:cNvPr>
            <p:cNvSpPr/>
            <p:nvPr/>
          </p:nvSpPr>
          <p:spPr>
            <a:xfrm>
              <a:off x="3237761" y="4266797"/>
              <a:ext cx="648048" cy="4355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Log</a:t>
              </a:r>
              <a:endParaRPr lang="zh-CN" altLang="en-US" dirty="0"/>
            </a:p>
          </p:txBody>
        </p:sp>
        <p:sp>
          <p:nvSpPr>
            <p:cNvPr id="28" name="矩形 27">
              <a:extLst>
                <a:ext uri="{FF2B5EF4-FFF2-40B4-BE49-F238E27FC236}">
                  <a16:creationId xmlns:a16="http://schemas.microsoft.com/office/drawing/2014/main" id="{BD04A3B0-58CF-4F2A-A2A3-F7DA0191AED0}"/>
                </a:ext>
              </a:extLst>
            </p:cNvPr>
            <p:cNvSpPr/>
            <p:nvPr/>
          </p:nvSpPr>
          <p:spPr>
            <a:xfrm>
              <a:off x="4058201" y="4266797"/>
              <a:ext cx="1355804" cy="4355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Common Lib</a:t>
              </a:r>
              <a:endParaRPr lang="zh-CN" altLang="en-US" dirty="0"/>
            </a:p>
          </p:txBody>
        </p:sp>
        <p:sp>
          <p:nvSpPr>
            <p:cNvPr id="29" name="矩形 28">
              <a:extLst>
                <a:ext uri="{FF2B5EF4-FFF2-40B4-BE49-F238E27FC236}">
                  <a16:creationId xmlns:a16="http://schemas.microsoft.com/office/drawing/2014/main" id="{0030F555-8FF5-4477-97F9-21021620495A}"/>
                </a:ext>
              </a:extLst>
            </p:cNvPr>
            <p:cNvSpPr/>
            <p:nvPr/>
          </p:nvSpPr>
          <p:spPr>
            <a:xfrm>
              <a:off x="5574066" y="4266797"/>
              <a:ext cx="1474804" cy="4355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Resource Lib</a:t>
              </a:r>
              <a:endParaRPr lang="zh-CN" altLang="en-US" dirty="0"/>
            </a:p>
          </p:txBody>
        </p:sp>
        <p:sp>
          <p:nvSpPr>
            <p:cNvPr id="30" name="矩形 29">
              <a:extLst>
                <a:ext uri="{FF2B5EF4-FFF2-40B4-BE49-F238E27FC236}">
                  <a16:creationId xmlns:a16="http://schemas.microsoft.com/office/drawing/2014/main" id="{330BA3A4-808A-40C8-AE80-EFCCE8407237}"/>
                </a:ext>
              </a:extLst>
            </p:cNvPr>
            <p:cNvSpPr/>
            <p:nvPr/>
          </p:nvSpPr>
          <p:spPr>
            <a:xfrm>
              <a:off x="1755055" y="4994072"/>
              <a:ext cx="2266835" cy="4355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DTO </a:t>
              </a:r>
              <a:endParaRPr lang="zh-CN" altLang="en-US" dirty="0"/>
            </a:p>
          </p:txBody>
        </p:sp>
        <p:sp>
          <p:nvSpPr>
            <p:cNvPr id="43" name="矩形 42">
              <a:extLst>
                <a:ext uri="{FF2B5EF4-FFF2-40B4-BE49-F238E27FC236}">
                  <a16:creationId xmlns:a16="http://schemas.microsoft.com/office/drawing/2014/main" id="{D2978B1D-A508-4475-B39B-B7D5ACF88F79}"/>
                </a:ext>
              </a:extLst>
            </p:cNvPr>
            <p:cNvSpPr/>
            <p:nvPr/>
          </p:nvSpPr>
          <p:spPr>
            <a:xfrm>
              <a:off x="4369344" y="4989743"/>
              <a:ext cx="2679526" cy="4300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 Proxy </a:t>
              </a:r>
              <a:endParaRPr lang="zh-CN" altLang="en-US" dirty="0"/>
            </a:p>
          </p:txBody>
        </p:sp>
        <p:sp>
          <p:nvSpPr>
            <p:cNvPr id="32" name="矩形 31">
              <a:extLst>
                <a:ext uri="{FF2B5EF4-FFF2-40B4-BE49-F238E27FC236}">
                  <a16:creationId xmlns:a16="http://schemas.microsoft.com/office/drawing/2014/main" id="{433C55E6-3763-43C2-A0A3-D85D58E0D9BC}"/>
                </a:ext>
              </a:extLst>
            </p:cNvPr>
            <p:cNvSpPr/>
            <p:nvPr/>
          </p:nvSpPr>
          <p:spPr>
            <a:xfrm>
              <a:off x="1755055" y="5569324"/>
              <a:ext cx="5293815" cy="4300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Update App</a:t>
              </a:r>
              <a:endParaRPr lang="zh-CN" altLang="en-US" dirty="0"/>
            </a:p>
          </p:txBody>
        </p:sp>
      </p:grpSp>
      <p:sp>
        <p:nvSpPr>
          <p:cNvPr id="2" name="矩形 1">
            <a:extLst>
              <a:ext uri="{FF2B5EF4-FFF2-40B4-BE49-F238E27FC236}">
                <a16:creationId xmlns:a16="http://schemas.microsoft.com/office/drawing/2014/main" id="{AF2CEE84-AF49-4B5E-ADBB-BEBDAC9A6591}"/>
              </a:ext>
            </a:extLst>
          </p:cNvPr>
          <p:cNvSpPr/>
          <p:nvPr/>
        </p:nvSpPr>
        <p:spPr>
          <a:xfrm>
            <a:off x="624976" y="6236578"/>
            <a:ext cx="8222254" cy="584775"/>
          </a:xfrm>
          <a:prstGeom prst="rect">
            <a:avLst/>
          </a:prstGeom>
        </p:spPr>
        <p:txBody>
          <a:bodyPr wrap="square">
            <a:spAutoFit/>
          </a:bodyPr>
          <a:lstStyle/>
          <a:p>
            <a:r>
              <a:rPr lang="en-US" altLang="zh-CN" sz="1600" dirty="0">
                <a:solidFill>
                  <a:schemeClr val="accent4"/>
                </a:solidFill>
                <a:latin typeface="-apple-system"/>
                <a:hlinkClick r:id="rId3">
                  <a:extLst>
                    <a:ext uri="{A12FA001-AC4F-418D-AE19-62706E023703}">
                      <ahyp:hlinkClr xmlns:ahyp="http://schemas.microsoft.com/office/drawing/2018/hyperlinkcolor" val="tx"/>
                    </a:ext>
                  </a:extLst>
                </a:hlinkClick>
              </a:rPr>
              <a:t>https://github.com/WELL-E/AutoUpdater/tree/autoupdate2</a:t>
            </a:r>
            <a:endParaRPr lang="en-US" altLang="zh-CN" sz="1600" dirty="0">
              <a:solidFill>
                <a:schemeClr val="accent4"/>
              </a:solidFill>
              <a:latin typeface="-apple-system"/>
            </a:endParaRPr>
          </a:p>
          <a:p>
            <a:r>
              <a:rPr lang="en-US" altLang="zh-CN" sz="1600" dirty="0">
                <a:solidFill>
                  <a:schemeClr val="accent4"/>
                </a:solidFill>
              </a:rPr>
              <a:t>https://gitee.com/Juster-zhu/GeneralUpdate</a:t>
            </a:r>
            <a:endParaRPr lang="zh-CN" altLang="en-US" sz="1600" dirty="0">
              <a:solidFill>
                <a:schemeClr val="accent4"/>
              </a:solidFill>
            </a:endParaRPr>
          </a:p>
        </p:txBody>
      </p:sp>
      <p:grpSp>
        <p:nvGrpSpPr>
          <p:cNvPr id="5" name="组合 4">
            <a:extLst>
              <a:ext uri="{FF2B5EF4-FFF2-40B4-BE49-F238E27FC236}">
                <a16:creationId xmlns:a16="http://schemas.microsoft.com/office/drawing/2014/main" id="{B3870500-299A-434A-99E7-2E81A8D49845}"/>
              </a:ext>
            </a:extLst>
          </p:cNvPr>
          <p:cNvGrpSpPr/>
          <p:nvPr/>
        </p:nvGrpSpPr>
        <p:grpSpPr>
          <a:xfrm>
            <a:off x="1696126" y="1247919"/>
            <a:ext cx="5285448" cy="669009"/>
            <a:chOff x="2216458" y="1149690"/>
            <a:chExt cx="5285448" cy="669009"/>
          </a:xfrm>
        </p:grpSpPr>
        <p:sp>
          <p:nvSpPr>
            <p:cNvPr id="3" name="矩形 2">
              <a:extLst>
                <a:ext uri="{FF2B5EF4-FFF2-40B4-BE49-F238E27FC236}">
                  <a16:creationId xmlns:a16="http://schemas.microsoft.com/office/drawing/2014/main" id="{43E2C82C-CE2D-482C-AEFE-1C61C9FA5155}"/>
                </a:ext>
              </a:extLst>
            </p:cNvPr>
            <p:cNvSpPr/>
            <p:nvPr/>
          </p:nvSpPr>
          <p:spPr>
            <a:xfrm>
              <a:off x="2216458" y="1149690"/>
              <a:ext cx="5285448" cy="66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5FA9AF9-8B09-4FF8-A9DD-992F0EAD46AA}"/>
                </a:ext>
              </a:extLst>
            </p:cNvPr>
            <p:cNvSpPr/>
            <p:nvPr/>
          </p:nvSpPr>
          <p:spPr>
            <a:xfrm>
              <a:off x="2504802" y="1266503"/>
              <a:ext cx="725230" cy="4300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View</a:t>
              </a:r>
              <a:endParaRPr lang="zh-CN" altLang="en-US" dirty="0"/>
            </a:p>
          </p:txBody>
        </p:sp>
        <p:sp>
          <p:nvSpPr>
            <p:cNvPr id="7" name="矩形 6">
              <a:extLst>
                <a:ext uri="{FF2B5EF4-FFF2-40B4-BE49-F238E27FC236}">
                  <a16:creationId xmlns:a16="http://schemas.microsoft.com/office/drawing/2014/main" id="{9C6B6351-673D-44D4-AC02-958EE77BB8FF}"/>
                </a:ext>
              </a:extLst>
            </p:cNvPr>
            <p:cNvSpPr/>
            <p:nvPr/>
          </p:nvSpPr>
          <p:spPr>
            <a:xfrm>
              <a:off x="3423719" y="1266503"/>
              <a:ext cx="1387839" cy="4300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View Model</a:t>
              </a:r>
              <a:endParaRPr lang="zh-CN" altLang="en-US" dirty="0"/>
            </a:p>
          </p:txBody>
        </p:sp>
        <p:sp>
          <p:nvSpPr>
            <p:cNvPr id="8" name="矩形 7">
              <a:extLst>
                <a:ext uri="{FF2B5EF4-FFF2-40B4-BE49-F238E27FC236}">
                  <a16:creationId xmlns:a16="http://schemas.microsoft.com/office/drawing/2014/main" id="{A9A596B9-8FE7-4A15-A12D-F9A07757B80A}"/>
                </a:ext>
              </a:extLst>
            </p:cNvPr>
            <p:cNvSpPr/>
            <p:nvPr/>
          </p:nvSpPr>
          <p:spPr>
            <a:xfrm>
              <a:off x="5005244" y="1266503"/>
              <a:ext cx="812607" cy="4300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Model</a:t>
              </a:r>
              <a:endParaRPr lang="zh-CN" altLang="en-US" dirty="0"/>
            </a:p>
          </p:txBody>
        </p:sp>
        <p:sp>
          <p:nvSpPr>
            <p:cNvPr id="31" name="矩形 30">
              <a:extLst>
                <a:ext uri="{FF2B5EF4-FFF2-40B4-BE49-F238E27FC236}">
                  <a16:creationId xmlns:a16="http://schemas.microsoft.com/office/drawing/2014/main" id="{7F1F5D50-8996-449F-8293-141E726AE0D1}"/>
                </a:ext>
              </a:extLst>
            </p:cNvPr>
            <p:cNvSpPr/>
            <p:nvPr/>
          </p:nvSpPr>
          <p:spPr>
            <a:xfrm>
              <a:off x="5947167" y="1266503"/>
              <a:ext cx="1266547" cy="43007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Resource</a:t>
              </a:r>
              <a:endParaRPr lang="zh-CN" altLang="en-US" dirty="0"/>
            </a:p>
          </p:txBody>
        </p:sp>
      </p:grpSp>
    </p:spTree>
    <p:extLst>
      <p:ext uri="{BB962C8B-B14F-4D97-AF65-F5344CB8AC3E}">
        <p14:creationId xmlns:p14="http://schemas.microsoft.com/office/powerpoint/2010/main" val="44861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FC57F71-9A05-42A0-93BA-E4691D583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77673" y="4150567"/>
            <a:ext cx="2590800" cy="2120900"/>
          </a:xfrm>
          <a:prstGeom prst="rect">
            <a:avLst/>
          </a:prstGeom>
        </p:spPr>
      </p:pic>
      <p:sp>
        <p:nvSpPr>
          <p:cNvPr id="4" name="矩形 3">
            <a:extLst>
              <a:ext uri="{FF2B5EF4-FFF2-40B4-BE49-F238E27FC236}">
                <a16:creationId xmlns:a16="http://schemas.microsoft.com/office/drawing/2014/main" id="{ECBCBDD9-E0F6-4CF3-84AE-AC690AB73970}"/>
              </a:ext>
            </a:extLst>
          </p:cNvPr>
          <p:cNvSpPr/>
          <p:nvPr/>
        </p:nvSpPr>
        <p:spPr>
          <a:xfrm>
            <a:off x="3854208" y="3244334"/>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spTree>
    <p:extLst>
      <p:ext uri="{BB962C8B-B14F-4D97-AF65-F5344CB8AC3E}">
        <p14:creationId xmlns:p14="http://schemas.microsoft.com/office/powerpoint/2010/main" val="24740839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otNET5_Ignite.potx" id="{63EE74C6-9DC5-446F-813B-DB8CE2942326}" vid="{19D278B5-0ABD-402A-BC6A-1DE0E83771A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6039F88928AB4F988A038066A44179" ma:contentTypeVersion="17" ma:contentTypeDescription="Create a new document." ma:contentTypeScope="" ma:versionID="f110f43d211630605c311b4cb5dbbd50">
  <xsd:schema xmlns:xsd="http://www.w3.org/2001/XMLSchema" xmlns:xs="http://www.w3.org/2001/XMLSchema" xmlns:p="http://schemas.microsoft.com/office/2006/metadata/properties" xmlns:ns1="http://schemas.microsoft.com/sharepoint/v3" xmlns:ns3="19fb2477-5ee3-44b8-a183-94b52b0a39ba" xmlns:ns4="b130120b-bf99-46a6-9ed2-7ddaece75bdd" targetNamespace="http://schemas.microsoft.com/office/2006/metadata/properties" ma:root="true" ma:fieldsID="6db066b1ac417ed5c0faf4e045d572cf" ns1:_="" ns3:_="" ns4:_="">
    <xsd:import namespace="http://schemas.microsoft.com/sharepoint/v3"/>
    <xsd:import namespace="19fb2477-5ee3-44b8-a183-94b52b0a39ba"/>
    <xsd:import namespace="b130120b-bf99-46a6-9ed2-7ddaece75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3:LastSharedByUser" minOccurs="0"/>
                <xsd:element ref="ns3:LastSharedByTime" minOccurs="0"/>
                <xsd:element ref="ns4:MediaServiceAutoTags" minOccurs="0"/>
                <xsd:element ref="ns4:MediaServiceOCR" minOccurs="0"/>
                <xsd:element ref="ns4:MediaServiceDateTaken" minOccurs="0"/>
                <xsd:element ref="ns1:_ip_UnifiedCompliancePolicyProperties" minOccurs="0"/>
                <xsd:element ref="ns1:_ip_UnifiedCompliancePolicyUIAction" minOccurs="0"/>
                <xsd:element ref="ns4:MediaServiceLocation"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b2477-5ee3-44b8-a183-94b52b0a39b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130120b-bf99-46a6-9ed2-7ddaece75bd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936250-8526-45E4-9776-BAF97572617F}">
  <ds:schemaRefs>
    <ds:schemaRef ds:uri="19fb2477-5ee3-44b8-a183-94b52b0a39ba"/>
    <ds:schemaRef ds:uri="b130120b-bf99-46a6-9ed2-7ddaece75b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308630B-8977-4142-8FB4-DD1313A2E501}">
  <ds:schemaRefs>
    <ds:schemaRef ds:uri="19fb2477-5ee3-44b8-a183-94b52b0a39ba"/>
    <ds:schemaRef ds:uri="b130120b-bf99-46a6-9ed2-7ddaece75b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41CA1C7-0A9D-46E9-8BC3-16876ABA0A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5638</TotalTime>
  <Words>253</Words>
  <Application>Microsoft Office PowerPoint</Application>
  <PresentationFormat>宽屏</PresentationFormat>
  <Paragraphs>50</Paragraphs>
  <Slides>5</Slides>
  <Notes>5</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5</vt:i4>
      </vt:variant>
    </vt:vector>
  </HeadingPairs>
  <TitlesOfParts>
    <vt:vector size="18" baseType="lpstr">
      <vt:lpstr>-apple-system</vt:lpstr>
      <vt:lpstr>等线</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#9  MEF</vt:lpstr>
      <vt:lpstr>本章概要</vt:lpstr>
      <vt:lpstr>Part1 MEF</vt:lpstr>
      <vt:lpstr>Part2 项目结构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217</cp:revision>
  <dcterms:created xsi:type="dcterms:W3CDTF">2020-12-02T08:58:18Z</dcterms:created>
  <dcterms:modified xsi:type="dcterms:W3CDTF">2021-05-30T16:50:16Z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2052-2.2.0.3563</vt:lpwstr>
  </property>
  <property fmtid="{D5CDD505-2E9C-101B-9397-08002B2CF9AE}" pid="3" name="ContentTypeId">
    <vt:lpwstr>0x010100DB6039F88928AB4F988A038066A44179</vt:lpwstr>
  </property>
</Properties>
</file>