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7531E-9ACE-4E43-918E-0E7CDE802699}" v="14" dt="2024-08-01T08:42:4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, Shruti" userId="e0db5389-9876-4740-99f2-fd19588dcb5b" providerId="ADAL" clId="{F157531E-9ACE-4E43-918E-0E7CDE802699}"/>
    <pc:docChg chg="undo custSel addSld modSld">
      <pc:chgData name="Shruti, Shruti" userId="e0db5389-9876-4740-99f2-fd19588dcb5b" providerId="ADAL" clId="{F157531E-9ACE-4E43-918E-0E7CDE802699}" dt="2024-08-01T08:42:49.849" v="118" actId="26606"/>
      <pc:docMkLst>
        <pc:docMk/>
      </pc:docMkLst>
      <pc:sldChg chg="addSp modSp mod setBg">
        <pc:chgData name="Shruti, Shruti" userId="e0db5389-9876-4740-99f2-fd19588dcb5b" providerId="ADAL" clId="{F157531E-9ACE-4E43-918E-0E7CDE802699}" dt="2024-08-01T08:30:32.146" v="2" actId="26606"/>
        <pc:sldMkLst>
          <pc:docMk/>
          <pc:sldMk cId="2123659480" sldId="256"/>
        </pc:sldMkLst>
        <pc:spChg chg="mod">
          <ac:chgData name="Shruti, Shruti" userId="e0db5389-9876-4740-99f2-fd19588dcb5b" providerId="ADAL" clId="{F157531E-9ACE-4E43-918E-0E7CDE802699}" dt="2024-08-01T08:30:32.146" v="2" actId="26606"/>
          <ac:spMkLst>
            <pc:docMk/>
            <pc:sldMk cId="2123659480" sldId="256"/>
            <ac:spMk id="2" creationId="{4D64F9C4-D0E6-BE48-C593-87CB2E1E4D16}"/>
          </ac:spMkLst>
        </pc:spChg>
        <pc:spChg chg="mod">
          <ac:chgData name="Shruti, Shruti" userId="e0db5389-9876-4740-99f2-fd19588dcb5b" providerId="ADAL" clId="{F157531E-9ACE-4E43-918E-0E7CDE802699}" dt="2024-08-01T08:30:32.146" v="2" actId="26606"/>
          <ac:spMkLst>
            <pc:docMk/>
            <pc:sldMk cId="2123659480" sldId="256"/>
            <ac:spMk id="3" creationId="{A8D998E6-7232-7AC0-F845-2E44DAF9D533}"/>
          </ac:spMkLst>
        </pc:spChg>
        <pc:spChg chg="add">
          <ac:chgData name="Shruti, Shruti" userId="e0db5389-9876-4740-99f2-fd19588dcb5b" providerId="ADAL" clId="{F157531E-9ACE-4E43-918E-0E7CDE802699}" dt="2024-08-01T08:30:32.146" v="2" actId="26606"/>
          <ac:spMkLst>
            <pc:docMk/>
            <pc:sldMk cId="2123659480" sldId="256"/>
            <ac:spMk id="10" creationId="{6F828D28-8E09-41CC-8229-3070B5467A96}"/>
          </ac:spMkLst>
        </pc:spChg>
        <pc:spChg chg="add">
          <ac:chgData name="Shruti, Shruti" userId="e0db5389-9876-4740-99f2-fd19588dcb5b" providerId="ADAL" clId="{F157531E-9ACE-4E43-918E-0E7CDE802699}" dt="2024-08-01T08:30:32.146" v="2" actId="26606"/>
          <ac:spMkLst>
            <pc:docMk/>
            <pc:sldMk cId="2123659480" sldId="256"/>
            <ac:spMk id="12" creationId="{D5B012D8-7F27-4758-9AC6-C889B154BD73}"/>
          </ac:spMkLst>
        </pc:spChg>
        <pc:spChg chg="add">
          <ac:chgData name="Shruti, Shruti" userId="e0db5389-9876-4740-99f2-fd19588dcb5b" providerId="ADAL" clId="{F157531E-9ACE-4E43-918E-0E7CDE802699}" dt="2024-08-01T08:30:32.146" v="2" actId="26606"/>
          <ac:spMkLst>
            <pc:docMk/>
            <pc:sldMk cId="2123659480" sldId="256"/>
            <ac:spMk id="14" creationId="{4063B759-00FC-46D1-9898-8E8625268FAF}"/>
          </ac:spMkLst>
        </pc:spChg>
        <pc:picChg chg="mod ord">
          <ac:chgData name="Shruti, Shruti" userId="e0db5389-9876-4740-99f2-fd19588dcb5b" providerId="ADAL" clId="{F157531E-9ACE-4E43-918E-0E7CDE802699}" dt="2024-08-01T08:30:32.146" v="2" actId="26606"/>
          <ac:picMkLst>
            <pc:docMk/>
            <pc:sldMk cId="2123659480" sldId="256"/>
            <ac:picMk id="5" creationId="{B2A61BCF-7B28-EBE0-49BE-7009176A4BF5}"/>
          </ac:picMkLst>
        </pc:picChg>
      </pc:sldChg>
      <pc:sldChg chg="addSp delSp modSp mod setBg">
        <pc:chgData name="Shruti, Shruti" userId="e0db5389-9876-4740-99f2-fd19588dcb5b" providerId="ADAL" clId="{F157531E-9ACE-4E43-918E-0E7CDE802699}" dt="2024-08-01T08:30:21.726" v="0" actId="26606"/>
        <pc:sldMkLst>
          <pc:docMk/>
          <pc:sldMk cId="2623283743" sldId="257"/>
        </pc:sldMkLst>
        <pc:spChg chg="del">
          <ac:chgData name="Shruti, Shruti" userId="e0db5389-9876-4740-99f2-fd19588dcb5b" providerId="ADAL" clId="{F157531E-9ACE-4E43-918E-0E7CDE802699}" dt="2024-08-01T08:30:21.726" v="0" actId="26606"/>
          <ac:spMkLst>
            <pc:docMk/>
            <pc:sldMk cId="2623283743" sldId="257"/>
            <ac:spMk id="2" creationId="{BA8ECCF6-39DA-39B3-512A-F857320A9812}"/>
          </ac:spMkLst>
        </pc:spChg>
        <pc:spChg chg="add">
          <ac:chgData name="Shruti, Shruti" userId="e0db5389-9876-4740-99f2-fd19588dcb5b" providerId="ADAL" clId="{F157531E-9ACE-4E43-918E-0E7CDE802699}" dt="2024-08-01T08:30:21.726" v="0" actId="26606"/>
          <ac:spMkLst>
            <pc:docMk/>
            <pc:sldMk cId="2623283743" sldId="257"/>
            <ac:spMk id="10" creationId="{42A4FC2C-047E-45A5-965D-8E1E3BF09BC6}"/>
          </ac:spMkLst>
        </pc:spChg>
        <pc:picChg chg="mod">
          <ac:chgData name="Shruti, Shruti" userId="e0db5389-9876-4740-99f2-fd19588dcb5b" providerId="ADAL" clId="{F157531E-9ACE-4E43-918E-0E7CDE802699}" dt="2024-08-01T08:30:21.726" v="0" actId="26606"/>
          <ac:picMkLst>
            <pc:docMk/>
            <pc:sldMk cId="2623283743" sldId="257"/>
            <ac:picMk id="5" creationId="{62ECB932-32BC-6C6A-9CD2-0320CC7A1C6B}"/>
          </ac:picMkLst>
        </pc:picChg>
      </pc:sldChg>
      <pc:sldChg chg="addSp delSp modSp mod setBg">
        <pc:chgData name="Shruti, Shruti" userId="e0db5389-9876-4740-99f2-fd19588dcb5b" providerId="ADAL" clId="{F157531E-9ACE-4E43-918E-0E7CDE802699}" dt="2024-08-01T08:30:28.017" v="1" actId="26606"/>
        <pc:sldMkLst>
          <pc:docMk/>
          <pc:sldMk cId="2567685127" sldId="258"/>
        </pc:sldMkLst>
        <pc:spChg chg="del">
          <ac:chgData name="Shruti, Shruti" userId="e0db5389-9876-4740-99f2-fd19588dcb5b" providerId="ADAL" clId="{F157531E-9ACE-4E43-918E-0E7CDE802699}" dt="2024-08-01T08:30:28.017" v="1" actId="26606"/>
          <ac:spMkLst>
            <pc:docMk/>
            <pc:sldMk cId="2567685127" sldId="258"/>
            <ac:spMk id="2" creationId="{5090419B-E75F-4255-4B62-5C4BB1CEC7DF}"/>
          </ac:spMkLst>
        </pc:spChg>
        <pc:spChg chg="add">
          <ac:chgData name="Shruti, Shruti" userId="e0db5389-9876-4740-99f2-fd19588dcb5b" providerId="ADAL" clId="{F157531E-9ACE-4E43-918E-0E7CDE802699}" dt="2024-08-01T08:30:28.017" v="1" actId="26606"/>
          <ac:spMkLst>
            <pc:docMk/>
            <pc:sldMk cId="2567685127" sldId="258"/>
            <ac:spMk id="10" creationId="{42A4FC2C-047E-45A5-965D-8E1E3BF09BC6}"/>
          </ac:spMkLst>
        </pc:spChg>
        <pc:picChg chg="mod">
          <ac:chgData name="Shruti, Shruti" userId="e0db5389-9876-4740-99f2-fd19588dcb5b" providerId="ADAL" clId="{F157531E-9ACE-4E43-918E-0E7CDE802699}" dt="2024-08-01T08:30:28.017" v="1" actId="26606"/>
          <ac:picMkLst>
            <pc:docMk/>
            <pc:sldMk cId="2567685127" sldId="258"/>
            <ac:picMk id="5" creationId="{52E836D5-8735-9E98-1DDA-ED668A107678}"/>
          </ac:picMkLst>
        </pc:picChg>
      </pc:sldChg>
      <pc:sldChg chg="addSp delSp modSp new mod setBg">
        <pc:chgData name="Shruti, Shruti" userId="e0db5389-9876-4740-99f2-fd19588dcb5b" providerId="ADAL" clId="{F157531E-9ACE-4E43-918E-0E7CDE802699}" dt="2024-08-01T08:31:22.398" v="23" actId="14100"/>
        <pc:sldMkLst>
          <pc:docMk/>
          <pc:sldMk cId="1739802943" sldId="259"/>
        </pc:sldMkLst>
        <pc:spChg chg="add del">
          <ac:chgData name="Shruti, Shruti" userId="e0db5389-9876-4740-99f2-fd19588dcb5b" providerId="ADAL" clId="{F157531E-9ACE-4E43-918E-0E7CDE802699}" dt="2024-08-01T08:31:09.018" v="18" actId="26606"/>
          <ac:spMkLst>
            <pc:docMk/>
            <pc:sldMk cId="1739802943" sldId="259"/>
            <ac:spMk id="5" creationId="{216BB327-7AA9-4EC5-815F-9D8E6BC53E34}"/>
          </ac:spMkLst>
        </pc:spChg>
        <pc:spChg chg="add">
          <ac:chgData name="Shruti, Shruti" userId="e0db5389-9876-4740-99f2-fd19588dcb5b" providerId="ADAL" clId="{F157531E-9ACE-4E43-918E-0E7CDE802699}" dt="2024-08-01T08:31:15.929" v="22" actId="26606"/>
          <ac:spMkLst>
            <pc:docMk/>
            <pc:sldMk cId="1739802943" sldId="259"/>
            <ac:spMk id="6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0:57.106" v="8" actId="26606"/>
          <ac:spMkLst>
            <pc:docMk/>
            <pc:sldMk cId="1739802943" sldId="259"/>
            <ac:spMk id="8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1:07.374" v="15" actId="26606"/>
          <ac:spMkLst>
            <pc:docMk/>
            <pc:sldMk cId="1739802943" sldId="259"/>
            <ac:spMk id="10" creationId="{216BB327-7AA9-4EC5-815F-9D8E6BC53E34}"/>
          </ac:spMkLst>
        </pc:spChg>
        <pc:spChg chg="add del">
          <ac:chgData name="Shruti, Shruti" userId="e0db5389-9876-4740-99f2-fd19588dcb5b" providerId="ADAL" clId="{F157531E-9ACE-4E43-918E-0E7CDE802699}" dt="2024-08-01T08:31:09.016" v="17" actId="26606"/>
          <ac:spMkLst>
            <pc:docMk/>
            <pc:sldMk cId="1739802943" sldId="259"/>
            <ac:spMk id="12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1:22.398" v="23" actId="14100"/>
          <ac:picMkLst>
            <pc:docMk/>
            <pc:sldMk cId="1739802943" sldId="259"/>
            <ac:picMk id="3" creationId="{3ABFB1B4-E4E1-EE52-0D40-1EE563313F0E}"/>
          </ac:picMkLst>
        </pc:picChg>
      </pc:sldChg>
      <pc:sldChg chg="addSp modSp new mod setBg chgLayout">
        <pc:chgData name="Shruti, Shruti" userId="e0db5389-9876-4740-99f2-fd19588dcb5b" providerId="ADAL" clId="{F157531E-9ACE-4E43-918E-0E7CDE802699}" dt="2024-08-01T08:32:04.154" v="31" actId="26606"/>
        <pc:sldMkLst>
          <pc:docMk/>
          <pc:sldMk cId="1282005685" sldId="260"/>
        </pc:sldMkLst>
        <pc:spChg chg="add">
          <ac:chgData name="Shruti, Shruti" userId="e0db5389-9876-4740-99f2-fd19588dcb5b" providerId="ADAL" clId="{F157531E-9ACE-4E43-918E-0E7CDE802699}" dt="2024-08-01T08:32:04.154" v="31" actId="26606"/>
          <ac:spMkLst>
            <pc:docMk/>
            <pc:sldMk cId="1282005685" sldId="260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2:04.154" v="31" actId="26606"/>
          <ac:picMkLst>
            <pc:docMk/>
            <pc:sldMk cId="1282005685" sldId="260"/>
            <ac:picMk id="3" creationId="{87A3E49F-D32C-0EDA-032F-2C71392596E2}"/>
          </ac:picMkLst>
        </pc:picChg>
      </pc:sldChg>
      <pc:sldChg chg="addSp modSp new mod setBg">
        <pc:chgData name="Shruti, Shruti" userId="e0db5389-9876-4740-99f2-fd19588dcb5b" providerId="ADAL" clId="{F157531E-9ACE-4E43-918E-0E7CDE802699}" dt="2024-08-01T08:33:27.362" v="36" actId="26606"/>
        <pc:sldMkLst>
          <pc:docMk/>
          <pc:sldMk cId="3339464523" sldId="261"/>
        </pc:sldMkLst>
        <pc:spChg chg="add">
          <ac:chgData name="Shruti, Shruti" userId="e0db5389-9876-4740-99f2-fd19588dcb5b" providerId="ADAL" clId="{F157531E-9ACE-4E43-918E-0E7CDE802699}" dt="2024-08-01T08:33:27.362" v="36" actId="26606"/>
          <ac:spMkLst>
            <pc:docMk/>
            <pc:sldMk cId="3339464523" sldId="261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3:27.362" v="36" actId="26606"/>
          <ac:picMkLst>
            <pc:docMk/>
            <pc:sldMk cId="3339464523" sldId="261"/>
            <ac:picMk id="3" creationId="{A8E4259A-90DA-D2C6-5825-0DB81B5089A5}"/>
          </ac:picMkLst>
        </pc:picChg>
      </pc:sldChg>
      <pc:sldChg chg="addSp modSp new mod setBg">
        <pc:chgData name="Shruti, Shruti" userId="e0db5389-9876-4740-99f2-fd19588dcb5b" providerId="ADAL" clId="{F157531E-9ACE-4E43-918E-0E7CDE802699}" dt="2024-08-01T08:34:34.923" v="48" actId="26606"/>
        <pc:sldMkLst>
          <pc:docMk/>
          <pc:sldMk cId="4214433223" sldId="262"/>
        </pc:sldMkLst>
        <pc:spChg chg="add">
          <ac:chgData name="Shruti, Shruti" userId="e0db5389-9876-4740-99f2-fd19588dcb5b" providerId="ADAL" clId="{F157531E-9ACE-4E43-918E-0E7CDE802699}" dt="2024-08-01T08:34:34.923" v="48" actId="26606"/>
          <ac:spMkLst>
            <pc:docMk/>
            <pc:sldMk cId="4214433223" sldId="262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4:34.923" v="48" actId="26606"/>
          <ac:picMkLst>
            <pc:docMk/>
            <pc:sldMk cId="4214433223" sldId="262"/>
            <ac:picMk id="3" creationId="{5036DB94-3C8E-0860-6DBE-CE9AD9CC0EB0}"/>
          </ac:picMkLst>
        </pc:picChg>
      </pc:sldChg>
      <pc:sldChg chg="addSp modSp new mod setBg">
        <pc:chgData name="Shruti, Shruti" userId="e0db5389-9876-4740-99f2-fd19588dcb5b" providerId="ADAL" clId="{F157531E-9ACE-4E43-918E-0E7CDE802699}" dt="2024-08-01T08:35:36.577" v="52" actId="26606"/>
        <pc:sldMkLst>
          <pc:docMk/>
          <pc:sldMk cId="3552539860" sldId="263"/>
        </pc:sldMkLst>
        <pc:spChg chg="add">
          <ac:chgData name="Shruti, Shruti" userId="e0db5389-9876-4740-99f2-fd19588dcb5b" providerId="ADAL" clId="{F157531E-9ACE-4E43-918E-0E7CDE802699}" dt="2024-08-01T08:35:36.577" v="52" actId="26606"/>
          <ac:spMkLst>
            <pc:docMk/>
            <pc:sldMk cId="3552539860" sldId="263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5:36.577" v="52" actId="26606"/>
          <ac:picMkLst>
            <pc:docMk/>
            <pc:sldMk cId="3552539860" sldId="263"/>
            <ac:picMk id="3" creationId="{60A2E386-4E48-95AD-536C-31EE336D719D}"/>
          </ac:picMkLst>
        </pc:picChg>
      </pc:sldChg>
      <pc:sldChg chg="addSp modSp new mod setBg">
        <pc:chgData name="Shruti, Shruti" userId="e0db5389-9876-4740-99f2-fd19588dcb5b" providerId="ADAL" clId="{F157531E-9ACE-4E43-918E-0E7CDE802699}" dt="2024-08-01T08:36:01.501" v="56" actId="26606"/>
        <pc:sldMkLst>
          <pc:docMk/>
          <pc:sldMk cId="3447771674" sldId="264"/>
        </pc:sldMkLst>
        <pc:spChg chg="add">
          <ac:chgData name="Shruti, Shruti" userId="e0db5389-9876-4740-99f2-fd19588dcb5b" providerId="ADAL" clId="{F157531E-9ACE-4E43-918E-0E7CDE802699}" dt="2024-08-01T08:36:01.501" v="56" actId="26606"/>
          <ac:spMkLst>
            <pc:docMk/>
            <pc:sldMk cId="3447771674" sldId="264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6:01.501" v="56" actId="26606"/>
          <ac:picMkLst>
            <pc:docMk/>
            <pc:sldMk cId="3447771674" sldId="264"/>
            <ac:picMk id="3" creationId="{9EA2721D-6EA6-44B7-A8ED-5ED5A08A96C1}"/>
          </ac:picMkLst>
        </pc:picChg>
      </pc:sldChg>
      <pc:sldChg chg="addSp delSp modSp new mod setBg">
        <pc:chgData name="Shruti, Shruti" userId="e0db5389-9876-4740-99f2-fd19588dcb5b" providerId="ADAL" clId="{F157531E-9ACE-4E43-918E-0E7CDE802699}" dt="2024-08-01T08:37:14.086" v="70" actId="26606"/>
        <pc:sldMkLst>
          <pc:docMk/>
          <pc:sldMk cId="1131989708" sldId="265"/>
        </pc:sldMkLst>
        <pc:spChg chg="add del">
          <ac:chgData name="Shruti, Shruti" userId="e0db5389-9876-4740-99f2-fd19588dcb5b" providerId="ADAL" clId="{F157531E-9ACE-4E43-918E-0E7CDE802699}" dt="2024-08-01T08:37:14.086" v="70" actId="26606"/>
          <ac:spMkLst>
            <pc:docMk/>
            <pc:sldMk cId="1131989708" sldId="265"/>
            <ac:spMk id="8" creationId="{42A4FC2C-047E-45A5-965D-8E1E3BF09BC6}"/>
          </ac:spMkLst>
        </pc:spChg>
        <pc:spChg chg="add">
          <ac:chgData name="Shruti, Shruti" userId="e0db5389-9876-4740-99f2-fd19588dcb5b" providerId="ADAL" clId="{F157531E-9ACE-4E43-918E-0E7CDE802699}" dt="2024-08-01T08:37:14.086" v="70" actId="26606"/>
          <ac:spMkLst>
            <pc:docMk/>
            <pc:sldMk cId="1131989708" sldId="265"/>
            <ac:spMk id="13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7:14.086" v="70" actId="26606"/>
          <ac:picMkLst>
            <pc:docMk/>
            <pc:sldMk cId="1131989708" sldId="265"/>
            <ac:picMk id="3" creationId="{62F3AD21-0C87-7EA4-3CCF-FDE07258D36D}"/>
          </ac:picMkLst>
        </pc:picChg>
      </pc:sldChg>
      <pc:sldChg chg="addSp delSp modSp new mod setBg">
        <pc:chgData name="Shruti, Shruti" userId="e0db5389-9876-4740-99f2-fd19588dcb5b" providerId="ADAL" clId="{F157531E-9ACE-4E43-918E-0E7CDE802699}" dt="2024-08-01T08:42:49.849" v="118" actId="26606"/>
        <pc:sldMkLst>
          <pc:docMk/>
          <pc:sldMk cId="2262161156" sldId="266"/>
        </pc:sldMkLst>
        <pc:spChg chg="add del">
          <ac:chgData name="Shruti, Shruti" userId="e0db5389-9876-4740-99f2-fd19588dcb5b" providerId="ADAL" clId="{F157531E-9ACE-4E43-918E-0E7CDE802699}" dt="2024-08-01T08:36:58.852" v="65" actId="26606"/>
          <ac:spMkLst>
            <pc:docMk/>
            <pc:sldMk cId="2262161156" sldId="266"/>
            <ac:spMk id="8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7:06.604" v="69" actId="26606"/>
          <ac:spMkLst>
            <pc:docMk/>
            <pc:sldMk cId="2262161156" sldId="266"/>
            <ac:spMk id="10" creationId="{216BB327-7AA9-4EC5-815F-9D8E6BC53E34}"/>
          </ac:spMkLst>
        </pc:spChg>
        <pc:spChg chg="add del">
          <ac:chgData name="Shruti, Shruti" userId="e0db5389-9876-4740-99f2-fd19588dcb5b" providerId="ADAL" clId="{F157531E-9ACE-4E43-918E-0E7CDE802699}" dt="2024-08-01T08:42:49.849" v="118" actId="26606"/>
          <ac:spMkLst>
            <pc:docMk/>
            <pc:sldMk cId="2262161156" sldId="266"/>
            <ac:spMk id="15" creationId="{AF2A46FC-A8BE-4771-BE51-D9123E91856E}"/>
          </ac:spMkLst>
        </pc:spChg>
        <pc:spChg chg="add">
          <ac:chgData name="Shruti, Shruti" userId="e0db5389-9876-4740-99f2-fd19588dcb5b" providerId="ADAL" clId="{F157531E-9ACE-4E43-918E-0E7CDE802699}" dt="2024-08-01T08:42:49.849" v="118" actId="26606"/>
          <ac:spMkLst>
            <pc:docMk/>
            <pc:sldMk cId="2262161156" sldId="266"/>
            <ac:spMk id="20" creationId="{206E56BB-C8E6-4F70-B8BF-921C4912D6DE}"/>
          </ac:spMkLst>
        </pc:spChg>
        <pc:spChg chg="add">
          <ac:chgData name="Shruti, Shruti" userId="e0db5389-9876-4740-99f2-fd19588dcb5b" providerId="ADAL" clId="{F157531E-9ACE-4E43-918E-0E7CDE802699}" dt="2024-08-01T08:42:49.849" v="118" actId="26606"/>
          <ac:spMkLst>
            <pc:docMk/>
            <pc:sldMk cId="2262161156" sldId="266"/>
            <ac:spMk id="22" creationId="{99643316-AB20-4DD1-8578-B5D7F033C0A3}"/>
          </ac:spMkLst>
        </pc:spChg>
        <pc:picChg chg="add del mod">
          <ac:chgData name="Shruti, Shruti" userId="e0db5389-9876-4740-99f2-fd19588dcb5b" providerId="ADAL" clId="{F157531E-9ACE-4E43-918E-0E7CDE802699}" dt="2024-08-01T08:40:58.601" v="114" actId="478"/>
          <ac:picMkLst>
            <pc:docMk/>
            <pc:sldMk cId="2262161156" sldId="266"/>
            <ac:picMk id="3" creationId="{D4025601-AFDC-8D29-0F00-882369B3E702}"/>
          </ac:picMkLst>
        </pc:picChg>
        <pc:picChg chg="add del mod">
          <ac:chgData name="Shruti, Shruti" userId="e0db5389-9876-4740-99f2-fd19588dcb5b" providerId="ADAL" clId="{F157531E-9ACE-4E43-918E-0E7CDE802699}" dt="2024-08-01T08:40:56.857" v="113" actId="478"/>
          <ac:picMkLst>
            <pc:docMk/>
            <pc:sldMk cId="2262161156" sldId="266"/>
            <ac:picMk id="5" creationId="{4EDF7808-4A2E-1493-B0B4-9008088E371C}"/>
          </ac:picMkLst>
        </pc:picChg>
        <pc:picChg chg="add del mod">
          <ac:chgData name="Shruti, Shruti" userId="e0db5389-9876-4740-99f2-fd19588dcb5b" providerId="ADAL" clId="{F157531E-9ACE-4E43-918E-0E7CDE802699}" dt="2024-08-01T08:40:54.916" v="112" actId="478"/>
          <ac:picMkLst>
            <pc:docMk/>
            <pc:sldMk cId="2262161156" sldId="266"/>
            <ac:picMk id="7" creationId="{D894029C-0901-6D43-6362-DAC80DA957E9}"/>
          </ac:picMkLst>
        </pc:picChg>
        <pc:picChg chg="add mod">
          <ac:chgData name="Shruti, Shruti" userId="e0db5389-9876-4740-99f2-fd19588dcb5b" providerId="ADAL" clId="{F157531E-9ACE-4E43-918E-0E7CDE802699}" dt="2024-08-01T08:42:49.849" v="118" actId="26606"/>
          <ac:picMkLst>
            <pc:docMk/>
            <pc:sldMk cId="2262161156" sldId="266"/>
            <ac:picMk id="11" creationId="{75769FDD-49BD-CFB2-1CAB-5D5B430C7FDB}"/>
          </ac:picMkLst>
        </pc:picChg>
      </pc:sldChg>
      <pc:sldChg chg="addSp delSp modSp new mod setBg">
        <pc:chgData name="Shruti, Shruti" userId="e0db5389-9876-4740-99f2-fd19588dcb5b" providerId="ADAL" clId="{F157531E-9ACE-4E43-918E-0E7CDE802699}" dt="2024-08-01T08:38:24.952" v="91" actId="14100"/>
        <pc:sldMkLst>
          <pc:docMk/>
          <pc:sldMk cId="3243100768" sldId="267"/>
        </pc:sldMkLst>
        <pc:spChg chg="add del">
          <ac:chgData name="Shruti, Shruti" userId="e0db5389-9876-4740-99f2-fd19588dcb5b" providerId="ADAL" clId="{F157531E-9ACE-4E43-918E-0E7CDE802699}" dt="2024-08-01T08:37:54.409" v="75" actId="26606"/>
          <ac:spMkLst>
            <pc:docMk/>
            <pc:sldMk cId="3243100768" sldId="267"/>
            <ac:spMk id="8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7:55.798" v="77" actId="26606"/>
          <ac:spMkLst>
            <pc:docMk/>
            <pc:sldMk cId="3243100768" sldId="267"/>
            <ac:spMk id="10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7:56.654" v="79" actId="26606"/>
          <ac:spMkLst>
            <pc:docMk/>
            <pc:sldMk cId="3243100768" sldId="267"/>
            <ac:spMk id="12" creationId="{216BB327-7AA9-4EC5-815F-9D8E6BC53E34}"/>
          </ac:spMkLst>
        </pc:spChg>
        <pc:spChg chg="add del">
          <ac:chgData name="Shruti, Shruti" userId="e0db5389-9876-4740-99f2-fd19588dcb5b" providerId="ADAL" clId="{F157531E-9ACE-4E43-918E-0E7CDE802699}" dt="2024-08-01T08:37:58.039" v="81" actId="26606"/>
          <ac:spMkLst>
            <pc:docMk/>
            <pc:sldMk cId="3243100768" sldId="267"/>
            <ac:spMk id="14" creationId="{2D2B266D-3625-4584-A5C3-7D3F672CFF30}"/>
          </ac:spMkLst>
        </pc:spChg>
        <pc:spChg chg="add del">
          <ac:chgData name="Shruti, Shruti" userId="e0db5389-9876-4740-99f2-fd19588dcb5b" providerId="ADAL" clId="{F157531E-9ACE-4E43-918E-0E7CDE802699}" dt="2024-08-01T08:38:08.182" v="87" actId="26606"/>
          <ac:spMkLst>
            <pc:docMk/>
            <pc:sldMk cId="3243100768" sldId="267"/>
            <ac:spMk id="16" creationId="{216BB327-7AA9-4EC5-815F-9D8E6BC53E34}"/>
          </ac:spMkLst>
        </pc:spChg>
        <pc:spChg chg="add del">
          <ac:chgData name="Shruti, Shruti" userId="e0db5389-9876-4740-99f2-fd19588dcb5b" providerId="ADAL" clId="{F157531E-9ACE-4E43-918E-0E7CDE802699}" dt="2024-08-01T08:38:08.176" v="86" actId="26606"/>
          <ac:spMkLst>
            <pc:docMk/>
            <pc:sldMk cId="3243100768" sldId="267"/>
            <ac:spMk id="21" creationId="{216BB327-7AA9-4EC5-815F-9D8E6BC53E34}"/>
          </ac:spMkLst>
        </pc:spChg>
        <pc:spChg chg="add">
          <ac:chgData name="Shruti, Shruti" userId="e0db5389-9876-4740-99f2-fd19588dcb5b" providerId="ADAL" clId="{F157531E-9ACE-4E43-918E-0E7CDE802699}" dt="2024-08-01T08:38:08.182" v="87" actId="26606"/>
          <ac:spMkLst>
            <pc:docMk/>
            <pc:sldMk cId="3243100768" sldId="267"/>
            <ac:spMk id="23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8:24.952" v="91" actId="14100"/>
          <ac:picMkLst>
            <pc:docMk/>
            <pc:sldMk cId="3243100768" sldId="267"/>
            <ac:picMk id="3" creationId="{080CD57F-9C59-169A-6730-8D40BAD16F36}"/>
          </ac:picMkLst>
        </pc:picChg>
      </pc:sldChg>
      <pc:sldChg chg="addSp modSp new mod setBg">
        <pc:chgData name="Shruti, Shruti" userId="e0db5389-9876-4740-99f2-fd19588dcb5b" providerId="ADAL" clId="{F157531E-9ACE-4E43-918E-0E7CDE802699}" dt="2024-08-01T08:39:11.649" v="95" actId="26606"/>
        <pc:sldMkLst>
          <pc:docMk/>
          <pc:sldMk cId="2622352084" sldId="268"/>
        </pc:sldMkLst>
        <pc:spChg chg="add">
          <ac:chgData name="Shruti, Shruti" userId="e0db5389-9876-4740-99f2-fd19588dcb5b" providerId="ADAL" clId="{F157531E-9ACE-4E43-918E-0E7CDE802699}" dt="2024-08-01T08:39:11.649" v="95" actId="26606"/>
          <ac:spMkLst>
            <pc:docMk/>
            <pc:sldMk cId="2622352084" sldId="268"/>
            <ac:spMk id="8" creationId="{42A4FC2C-047E-45A5-965D-8E1E3BF09BC6}"/>
          </ac:spMkLst>
        </pc:spChg>
        <pc:picChg chg="add mod">
          <ac:chgData name="Shruti, Shruti" userId="e0db5389-9876-4740-99f2-fd19588dcb5b" providerId="ADAL" clId="{F157531E-9ACE-4E43-918E-0E7CDE802699}" dt="2024-08-01T08:39:11.649" v="95" actId="26606"/>
          <ac:picMkLst>
            <pc:docMk/>
            <pc:sldMk cId="2622352084" sldId="268"/>
            <ac:picMk id="3" creationId="{B60C4203-E600-A58F-F507-79D26931E636}"/>
          </ac:picMkLst>
        </pc:picChg>
      </pc:sldChg>
      <pc:sldChg chg="addSp delSp modSp new mod setBg">
        <pc:chgData name="Shruti, Shruti" userId="e0db5389-9876-4740-99f2-fd19588dcb5b" providerId="ADAL" clId="{F157531E-9ACE-4E43-918E-0E7CDE802699}" dt="2024-08-01T08:39:42.587" v="105" actId="26606"/>
        <pc:sldMkLst>
          <pc:docMk/>
          <pc:sldMk cId="2354285662" sldId="269"/>
        </pc:sldMkLst>
        <pc:spChg chg="add del">
          <ac:chgData name="Shruti, Shruti" userId="e0db5389-9876-4740-99f2-fd19588dcb5b" providerId="ADAL" clId="{F157531E-9ACE-4E43-918E-0E7CDE802699}" dt="2024-08-01T08:39:36.844" v="100" actId="26606"/>
          <ac:spMkLst>
            <pc:docMk/>
            <pc:sldMk cId="2354285662" sldId="269"/>
            <ac:spMk id="8" creationId="{42A4FC2C-047E-45A5-965D-8E1E3BF09BC6}"/>
          </ac:spMkLst>
        </pc:spChg>
        <pc:spChg chg="add del">
          <ac:chgData name="Shruti, Shruti" userId="e0db5389-9876-4740-99f2-fd19588dcb5b" providerId="ADAL" clId="{F157531E-9ACE-4E43-918E-0E7CDE802699}" dt="2024-08-01T08:39:37.626" v="102" actId="26606"/>
          <ac:spMkLst>
            <pc:docMk/>
            <pc:sldMk cId="2354285662" sldId="269"/>
            <ac:spMk id="10" creationId="{216BB327-7AA9-4EC5-815F-9D8E6BC53E34}"/>
          </ac:spMkLst>
        </pc:spChg>
        <pc:spChg chg="add del">
          <ac:chgData name="Shruti, Shruti" userId="e0db5389-9876-4740-99f2-fd19588dcb5b" providerId="ADAL" clId="{F157531E-9ACE-4E43-918E-0E7CDE802699}" dt="2024-08-01T08:39:42.578" v="104" actId="26606"/>
          <ac:spMkLst>
            <pc:docMk/>
            <pc:sldMk cId="2354285662" sldId="269"/>
            <ac:spMk id="12" creationId="{16B067B1-F4E5-4FDF-813D-C9E872E80075}"/>
          </ac:spMkLst>
        </pc:spChg>
        <pc:spChg chg="add">
          <ac:chgData name="Shruti, Shruti" userId="e0db5389-9876-4740-99f2-fd19588dcb5b" providerId="ADAL" clId="{F157531E-9ACE-4E43-918E-0E7CDE802699}" dt="2024-08-01T08:39:42.587" v="105" actId="26606"/>
          <ac:spMkLst>
            <pc:docMk/>
            <pc:sldMk cId="2354285662" sldId="269"/>
            <ac:spMk id="14" creationId="{206E56BB-C8E6-4F70-B8BF-921C4912D6DE}"/>
          </ac:spMkLst>
        </pc:spChg>
        <pc:spChg chg="add">
          <ac:chgData name="Shruti, Shruti" userId="e0db5389-9876-4740-99f2-fd19588dcb5b" providerId="ADAL" clId="{F157531E-9ACE-4E43-918E-0E7CDE802699}" dt="2024-08-01T08:39:42.587" v="105" actId="26606"/>
          <ac:spMkLst>
            <pc:docMk/>
            <pc:sldMk cId="2354285662" sldId="269"/>
            <ac:spMk id="15" creationId="{99643316-AB20-4DD1-8578-B5D7F033C0A3}"/>
          </ac:spMkLst>
        </pc:spChg>
        <pc:picChg chg="add mod">
          <ac:chgData name="Shruti, Shruti" userId="e0db5389-9876-4740-99f2-fd19588dcb5b" providerId="ADAL" clId="{F157531E-9ACE-4E43-918E-0E7CDE802699}" dt="2024-08-01T08:39:42.587" v="105" actId="26606"/>
          <ac:picMkLst>
            <pc:docMk/>
            <pc:sldMk cId="2354285662" sldId="269"/>
            <ac:picMk id="3" creationId="{858A1232-F819-F61D-1188-68B84320B3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0381-1097-E6E8-FD6A-B4A1C532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6245-0695-CAA2-447B-57018D214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AE70-476A-8B26-4D0A-A696C107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B205-4A44-FC17-39A8-EC19A2CE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318F-BBA0-379C-012D-B1E7B6B8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6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511-EEF2-5D66-1FBA-170C579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723B-E46B-E734-A7F3-D487E0848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B67A-61AE-05BC-8C8C-971752AB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97C7-E4C6-5177-90C2-380BD162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8CC2-20BC-6EA4-9EB7-03DB409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06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84707-52CA-05BC-0ED5-D176274E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8DDB0-9A32-E9A3-CDF8-FCC53AA3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EBF5-4CD6-6440-BE90-560B0E1D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3BE1-FAE4-AD96-A63C-CB750E4D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BD3D-4745-C756-5543-9C439FC5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A7EA-0BB4-734E-6296-6B190801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7562-B13B-3F1E-B693-BD3A9F9D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1851-0657-C18E-9EDE-D714EBEB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FFE-05CB-A095-8931-0B7E68FD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8645-EB69-CA12-817C-77C544A4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2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7CA2-4253-7738-842F-C0B82BDB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9383-A68A-5AC3-E588-E35EB010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44EF-094F-89F6-FBAF-B5A855A7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D148-B699-2CC4-B03D-6976F05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08F8-915D-F915-7BA7-A788DF7A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58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264D-1251-A160-F193-0556783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A2F9-7CC7-2B93-B244-A0859EAD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DCDF-56CA-9BEC-1C15-3061864A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238C-DC76-4B1E-132F-350C06DC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CD432-ECA5-91ED-5FBA-A281E18E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C3B5-BB06-D229-F8B8-F8EBC59D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67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384-F08B-19B3-8605-350DC040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DB55-786A-7E54-D172-18AC8FA3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D3D66-0912-8AB7-DE55-C757A8C0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A2888-F79B-2B9A-7800-9249F4C2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C2416-C370-D87B-AF17-44D8893A0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EEEF-0A1D-AB6D-A84E-ABC734DB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E9BFE-76F3-0845-5A02-178549F7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BA467-B163-DCFB-84C3-EE584C0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7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707B-83AF-217C-79D5-8E4F6E6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2B391-1567-6EBD-0B91-F1D9A192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82354-1466-67CD-289A-B6E630EA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B56B1-115D-AF24-01FE-8A3C3E26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21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1D03-50AB-2D5D-56C0-B54E0EF8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81C4E-F550-ADCA-76C5-5AAD074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C341E-14AE-D45B-71F1-D7027039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7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658C-DA53-68F4-FC37-5237C62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6874-E599-9961-6A5D-343A7E2B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388CA-5701-2B0A-8784-C1A4D6BD5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08D4-80E8-9408-C0F8-7FF778FD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AA4D-E653-AEBC-B5FB-A4668137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87D0-B4CD-F7E6-2A91-16D9EEAB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92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739F-C096-CBA3-F11B-15F5CAF3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37569-93B0-FEF4-948C-7DE7B6B8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24F44-7E72-8988-7A1E-9923397B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F1A6-87AE-1C6B-1AD3-C3438493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2277-6595-DA3E-E78B-C1A689D5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D8B0-3F65-3690-AB7B-CEA301C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43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B7E8E-700D-7F47-95E9-E26A71C9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339-BBEB-9A39-D743-02214306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DC01-FF49-88DB-B3BD-4C3A6878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35DFC-3E89-49EB-A2C4-B6E27E86B96B}" type="datetimeFigureOut">
              <a:rPr lang="sv-SE" smtClean="0"/>
              <a:t>2024-08-01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8DE9-CAAE-9DA6-9A31-D88F4AD8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E84F-5409-044C-40B7-C4725CECF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76115-18CA-42BB-8507-0ED202E1F1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9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logos&#10;&#10;Description automatically generated">
            <a:extLst>
              <a:ext uri="{FF2B5EF4-FFF2-40B4-BE49-F238E27FC236}">
                <a16:creationId xmlns:a16="http://schemas.microsoft.com/office/drawing/2014/main" id="{B2A61BCF-7B28-EBE0-49BE-7009176A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3" b="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4F9C4-D0E6-BE48-C593-87CB2E1E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endParaRPr lang="sv-SE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998E6-7232-7AC0-F845-2E44DAF9D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endParaRPr lang="sv-SE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F3AD21-0C87-7EA4-3CCF-FDE07258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-2" b="-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75769FDD-49BD-CFB2-1CAB-5D5B430C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0CD57F-9C59-169A-6730-8D40BAD16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/>
          <a:stretch/>
        </p:blipFill>
        <p:spPr>
          <a:xfrm>
            <a:off x="142875" y="180975"/>
            <a:ext cx="120491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0C4203-E600-A58F-F507-79D26931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58A1232-F819-F61D-1188-68B84320B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r="33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2E836D5-8735-9E98-1DDA-ED668A10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ECB932-32BC-6C6A-9CD2-0320CC7A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map of the world with a list of names&#10;&#10;Description automatically generated">
            <a:extLst>
              <a:ext uri="{FF2B5EF4-FFF2-40B4-BE49-F238E27FC236}">
                <a16:creationId xmlns:a16="http://schemas.microsoft.com/office/drawing/2014/main" id="{3ABFB1B4-E4E1-EE52-0D40-1EE56331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" b="-1"/>
          <a:stretch/>
        </p:blipFill>
        <p:spPr>
          <a:xfrm>
            <a:off x="-1342417" y="1282"/>
            <a:ext cx="13534417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A3E49F-D32C-0EDA-032F-2C713925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A8E4259A-90DA-D2C6-5825-0DB81B508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6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36DB94-3C8E-0860-6DBE-CE9AD9CC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0A2E386-4E48-95AD-536C-31EE336D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r="47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EA2721D-6EA6-44B7-A8ED-5ED5A08A9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83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 Cars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Shruti, Shruti</dc:creator>
  <cp:lastModifiedBy>Shruti, Shruti</cp:lastModifiedBy>
  <cp:revision>1</cp:revision>
  <dcterms:created xsi:type="dcterms:W3CDTF">2024-08-01T08:26:53Z</dcterms:created>
  <dcterms:modified xsi:type="dcterms:W3CDTF">2024-08-01T08:42:53Z</dcterms:modified>
</cp:coreProperties>
</file>