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ousin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14BB1-1016-4F1F-884E-C774E7AB3427}">
  <a:tblStyle styleId="{AE514BB1-1016-4F1F-884E-C774E7AB3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usine-bold.fntdata"/><Relationship Id="rId14" Type="http://schemas.openxmlformats.org/officeDocument/2006/relationships/font" Target="fonts/Cousine-regular.fntdata"/><Relationship Id="rId17" Type="http://schemas.openxmlformats.org/officeDocument/2006/relationships/font" Target="fonts/Cousine-boldItalic.fntdata"/><Relationship Id="rId16" Type="http://schemas.openxmlformats.org/officeDocument/2006/relationships/font" Target="fonts/Cousin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1627e5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1627e5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just have an analysis slide on which points were going for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1627e5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1627e5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1627e53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1627e5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Library-what it does-why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184377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184377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184377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184377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184377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184377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Diversity Simulation</a:t>
            </a:r>
            <a:endParaRPr/>
          </a:p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and Analysis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43225" y="1125000"/>
            <a:ext cx="41337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Flexible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Modular</a:t>
            </a:r>
            <a:br>
              <a:rPr lang="en" sz="1600"/>
            </a:br>
            <a:endParaRPr sz="16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670775" y="1125000"/>
            <a:ext cx="4133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system into 3 distinct section that </a:t>
            </a:r>
            <a:r>
              <a:rPr lang="en" sz="1600"/>
              <a:t>could be created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Simulator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Choice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462850" y="1125000"/>
            <a:ext cx="4171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0" algn="l">
              <a:spcBef>
                <a:spcPts val="600"/>
              </a:spcBef>
              <a:spcAft>
                <a:spcPts val="0"/>
              </a:spcAft>
              <a:buSzPts val="4100"/>
              <a:buChar char="▪"/>
            </a:pPr>
            <a:r>
              <a:rPr lang="en" sz="4100"/>
              <a:t>Ease of use</a:t>
            </a:r>
            <a:endParaRPr sz="4100"/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▪"/>
            </a:pPr>
            <a:r>
              <a:rPr lang="en" sz="4100"/>
              <a:t>Libraries</a:t>
            </a:r>
            <a:endParaRPr sz="4100"/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▪"/>
            </a:pPr>
            <a:r>
              <a:rPr lang="en" sz="4100"/>
              <a:t>Rapid prototype</a:t>
            </a:r>
            <a:endParaRPr sz="41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25" y="1264675"/>
            <a:ext cx="3359650" cy="33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404300" y="112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{AE514BB1-1016-4F1F-884E-C774E7AB3427}</a:tableStyleId>
              </a:tblPr>
              <a:tblGrid>
                <a:gridCol w="648150"/>
                <a:gridCol w="1944375"/>
              </a:tblGrid>
              <a:tr h="50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MATPLOTLIB</a:t>
                      </a:r>
                      <a:endParaRPr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/>
                </a:tc>
              </a:tr>
              <a:tr h="123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Graph library </a:t>
                      </a:r>
                      <a:endParaRPr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/>
                </a:tc>
              </a:tr>
              <a:tr h="123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Used to show the nodes and the path between them</a:t>
                      </a:r>
                      <a:endParaRPr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31650" y="1151925"/>
            <a:ext cx="24897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Data Generation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CSV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JSON</a:t>
            </a:r>
            <a:endParaRPr sz="16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609850" y="1151925"/>
            <a:ext cx="24378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Simulation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Framework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Discrete Event Simulations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374175" y="1151925"/>
            <a:ext cx="24378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Visualizing path that was taken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MatPlotLib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JSON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43225" y="3948700"/>
            <a:ext cx="85158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Simulation Analysis</a:t>
            </a:r>
            <a:endParaRPr sz="36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62" y="1059632"/>
            <a:ext cx="2607122" cy="273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The python language reference¶</a:t>
            </a:r>
            <a:r>
              <a:rPr lang="en" sz="1100">
                <a:solidFill>
                  <a:schemeClr val="dk1"/>
                </a:solidFill>
              </a:rPr>
              <a:t>. The Python Language Reference - Python 2.7.18 documentation. (n.d.). Retrieved January 22, 2022, from https://docs.python.org/2/reference/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