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E954-18AB-7F47-BD3D-C1DD50F4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C52B-D5C6-E04E-91C3-1A930F77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5B92-49DC-DA4C-8186-633A9AAB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8185-CB28-5146-9572-87E7025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2D99-AC44-CE42-BD2A-07B5C77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810E-EFE0-B549-BC4E-129A33CD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DF76C-F464-554A-9D97-41F4CCD1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40FB-83F2-A242-AE91-39BE939A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7274-1921-5946-83BB-57389BEA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6ECA-89CC-DD45-BC7A-7906DDC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B1028-27D4-C64F-9354-D9597693E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E9DD-4972-FA4A-8884-09C98EC45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25CA-2B32-D640-88CC-D3E9473D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DC00-47C1-254F-96F9-9A48A449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CF42-1FE8-3F4E-978D-649596D7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C964-CE4E-994E-80FE-6700D21A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62BB-FA95-C749-80BF-0239C6E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F31C-D440-B443-9C7F-788E77FB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A845-C856-8842-88C2-FE1417E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E162-A089-8B4D-BFD6-1956D88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7062-F1B9-1B48-BFE3-E48A18C0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10CE-3BD3-D440-848B-49E4505F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16FE-89E5-D74F-80F5-4174EE59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69AE-5330-8A40-B3DC-587C8953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F3D-3AAF-D44C-A678-9701A85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D795-459D-D942-B788-DA6BEB0D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9F80-8BDF-C441-9334-232CE0C34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787B-0969-984D-A594-300C11334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61AE8-49AC-8C4B-9980-1EE80941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D816-3DD5-5E4F-BC6B-26253A78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378CE-0DF6-254D-A829-D42D7875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460-59B7-6E45-98B1-5FD095E9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DC11-E335-F543-9307-1D908EB7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CB392-60AD-7449-8210-8A5162CD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6CE8E-F260-A74A-9900-15A019FA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FBEE6-F7A7-1643-B653-ADED4D7D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1D881-1397-9C4D-A95D-0D2BA8A1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1A1F2-01CA-4B40-BAFE-E84B6A02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71DDC-2F6C-604C-8AA7-0F71E91D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A516-F0F5-EE46-A05F-33387E7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BD978-98D3-9F47-8ECE-D272E724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BBDB4-FD80-A843-8FD9-8F49BD1C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95276-5E04-B34B-9B76-034F946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3432-86C8-714A-9ECC-1FF3A0E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25F65-306D-3F45-8344-CF1490C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5B4B4-D1E0-C14C-908D-BD32B1C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0028-2D3D-0848-809E-03EAF33B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D16-A969-1A4C-979E-D10351E1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39BB6-ABB1-ED48-8B45-68FCCAED6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DE97-B2A1-6542-9A0A-2FB63DDA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A64E-4464-F649-AD19-E0AABAD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2B25-EBBE-3846-99AB-DE8F5212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BFB5-99CB-6C48-B519-C9AB3CB0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C05E4-30E5-7744-B93B-6CB204A1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E279-189E-6C47-B615-0824C1EB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D7569-6C42-A04B-88D0-D9EF7E10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C32D8-3E94-8F46-853D-ABE6D08A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3D95-3F0F-A949-8589-1EA4369A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3C232-F1F9-3B49-8FA0-0DB82569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360B-8FE7-C64E-9F71-2325B213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A6C0-A934-D843-B44A-230D065A9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5702-3F56-7A41-9DA2-1B8F6661574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E85D-0FFE-6741-89E9-58FC8C3F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8CE4-15A7-0440-B794-4A5AA157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063D-010A-6848-8D85-D8A5D62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84D8-CD2B-514E-A9A2-ABB593854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Diversity Justice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9512-0531-0A47-ABC4-91CA35ED1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ความยุติธรรมจากความหลากหลาย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022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5B335A-F847-C443-9B4C-D2F5CBA2679E}"/>
              </a:ext>
            </a:extLst>
          </p:cNvPr>
          <p:cNvCxnSpPr>
            <a:cxnSpLocks/>
          </p:cNvCxnSpPr>
          <p:nvPr/>
        </p:nvCxnSpPr>
        <p:spPr>
          <a:xfrm>
            <a:off x="59961" y="1514006"/>
            <a:ext cx="12072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A05D2-3AB9-1B45-9BC6-78C11C15E1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2" y="179882"/>
            <a:ext cx="1249078" cy="1157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9CBAC-EF85-C242-99C0-4E208B94A3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1656413"/>
            <a:ext cx="1309715" cy="1316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7093A2-1552-744C-BE2E-A4430FD9C38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2" y="5112992"/>
            <a:ext cx="1315075" cy="1468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B07713-18F1-D941-AB85-6E1C83FF431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4675" y="3312826"/>
            <a:ext cx="1315075" cy="13557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545A01-4B52-304C-AD03-B81881CE7C36}"/>
              </a:ext>
            </a:extLst>
          </p:cNvPr>
          <p:cNvCxnSpPr>
            <a:cxnSpLocks/>
          </p:cNvCxnSpPr>
          <p:nvPr/>
        </p:nvCxnSpPr>
        <p:spPr>
          <a:xfrm>
            <a:off x="59960" y="3150432"/>
            <a:ext cx="12072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90F4DA-2BF4-CC44-9D04-FADEE65B330C}"/>
              </a:ext>
            </a:extLst>
          </p:cNvPr>
          <p:cNvCxnSpPr>
            <a:cxnSpLocks/>
          </p:cNvCxnSpPr>
          <p:nvPr/>
        </p:nvCxnSpPr>
        <p:spPr>
          <a:xfrm>
            <a:off x="59960" y="4876798"/>
            <a:ext cx="12072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57EFF8-2CA0-ED43-BD3F-C543A3002901}"/>
              </a:ext>
            </a:extLst>
          </p:cNvPr>
          <p:cNvSpPr txBox="1"/>
          <p:nvPr/>
        </p:nvSpPr>
        <p:spPr>
          <a:xfrm>
            <a:off x="2722087" y="641669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ผู้ใช้ทั่วไป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D27C5E-8EC6-1F45-8222-21D12E0A38B4}"/>
              </a:ext>
            </a:extLst>
          </p:cNvPr>
          <p:cNvSpPr txBox="1"/>
          <p:nvPr/>
        </p:nvSpPr>
        <p:spPr>
          <a:xfrm>
            <a:off x="2158583" y="1899387"/>
            <a:ext cx="274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ผอ.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/</a:t>
            </a:r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ครู</a:t>
            </a:r>
            <a:r>
              <a:rPr lang="en-US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/</a:t>
            </a:r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ตัวแทน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ctr"/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โรงเรียนที่เข้าร่วม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51A56-7D0B-5F45-8BB5-D9A26D087048}"/>
              </a:ext>
            </a:extLst>
          </p:cNvPr>
          <p:cNvSpPr txBox="1"/>
          <p:nvPr/>
        </p:nvSpPr>
        <p:spPr>
          <a:xfrm>
            <a:off x="2158583" y="3625752"/>
            <a:ext cx="274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เจ้าหน้าที่หน่วยงาน</a:t>
            </a:r>
          </a:p>
          <a:p>
            <a:pPr algn="ctr"/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กระทรวงยุติธรรม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894A1-1449-684C-B372-3721F580A9AB}"/>
              </a:ext>
            </a:extLst>
          </p:cNvPr>
          <p:cNvSpPr txBox="1"/>
          <p:nvPr/>
        </p:nvSpPr>
        <p:spPr>
          <a:xfrm>
            <a:off x="2633025" y="5511434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ผู้ดูแลระบบ</a:t>
            </a:r>
            <a:endParaRPr lang="en-US" sz="24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076D9D-8B2B-5A41-A813-AA3BFAD4B4FE}"/>
              </a:ext>
            </a:extLst>
          </p:cNvPr>
          <p:cNvCxnSpPr/>
          <p:nvPr/>
        </p:nvCxnSpPr>
        <p:spPr>
          <a:xfrm>
            <a:off x="2068641" y="179882"/>
            <a:ext cx="0" cy="65507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553F2E-DD65-3E4B-9229-4A62356312B3}"/>
              </a:ext>
            </a:extLst>
          </p:cNvPr>
          <p:cNvCxnSpPr/>
          <p:nvPr/>
        </p:nvCxnSpPr>
        <p:spPr>
          <a:xfrm>
            <a:off x="4934118" y="158800"/>
            <a:ext cx="0" cy="65507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5AE43A-30E1-8444-A4AD-A3E88911923E}"/>
              </a:ext>
            </a:extLst>
          </p:cNvPr>
          <p:cNvSpPr txBox="1"/>
          <p:nvPr/>
        </p:nvSpPr>
        <p:spPr>
          <a:xfrm>
            <a:off x="5346840" y="571754"/>
            <a:ext cx="5971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อ่านบทความ กรณีศึกษา กิจกรรม ติดต่อผู้ดูแลระบบ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3EA5F-1D36-BA4E-9D39-48E4321CC02F}"/>
              </a:ext>
            </a:extLst>
          </p:cNvPr>
          <p:cNvSpPr txBox="1"/>
          <p:nvPr/>
        </p:nvSpPr>
        <p:spPr>
          <a:xfrm>
            <a:off x="5346840" y="1677280"/>
            <a:ext cx="581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อ่านบทความ กรณีศึกษา กิจกรรม ติดต่อผู้ดูแลระบบ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D6BF7B-4622-4141-BDBD-1BB6679AB2B8}"/>
              </a:ext>
            </a:extLst>
          </p:cNvPr>
          <p:cNvSpPr txBox="1"/>
          <p:nvPr/>
        </p:nvSpPr>
        <p:spPr>
          <a:xfrm>
            <a:off x="5346840" y="2139128"/>
            <a:ext cx="6433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เข้าสู่ระบบจัดการข้อร้องเรียน 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รหัสผู้ใช้งาน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+</a:t>
            </a:r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รหัสผ่าน)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F400E-C7BE-764C-A4A9-4B9674B30B8D}"/>
              </a:ext>
            </a:extLst>
          </p:cNvPr>
          <p:cNvSpPr txBox="1"/>
          <p:nvPr/>
        </p:nvSpPr>
        <p:spPr>
          <a:xfrm>
            <a:off x="5346840" y="3373197"/>
            <a:ext cx="581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อ่านบทความ กรณีศึกษา กิจกรรม ติดต่อผู้ดูแลระบบ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2C90AF-4DB7-6E4A-8269-5213C789DC2F}"/>
              </a:ext>
            </a:extLst>
          </p:cNvPr>
          <p:cNvSpPr txBox="1"/>
          <p:nvPr/>
        </p:nvSpPr>
        <p:spPr>
          <a:xfrm>
            <a:off x="5346840" y="4289548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ตรวจสอบข้อร้องเรียน บันทึกการดำเนินการ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85C797-67D0-AE43-B3AB-A7FF20A86614}"/>
              </a:ext>
            </a:extLst>
          </p:cNvPr>
          <p:cNvSpPr txBox="1"/>
          <p:nvPr/>
        </p:nvSpPr>
        <p:spPr>
          <a:xfrm>
            <a:off x="5346840" y="2616741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บันทึกข้อร้องเรียน ติดตามการดำเนินการ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A55B5D-FCD2-704B-9A04-C2CEB465F4BB}"/>
              </a:ext>
            </a:extLst>
          </p:cNvPr>
          <p:cNvSpPr txBox="1"/>
          <p:nvPr/>
        </p:nvSpPr>
        <p:spPr>
          <a:xfrm>
            <a:off x="5346840" y="3829972"/>
            <a:ext cx="6433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เข้าสู่ระบบจัดการข้อร้องเรียน 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รหัสผู้ใช้งาน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+</a:t>
            </a:r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รหัสผ่าน)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AF0C6-43D6-D34D-AEB9-103152AD0836}"/>
              </a:ext>
            </a:extLst>
          </p:cNvPr>
          <p:cNvSpPr txBox="1"/>
          <p:nvPr/>
        </p:nvSpPr>
        <p:spPr>
          <a:xfrm>
            <a:off x="5346840" y="5060077"/>
            <a:ext cx="3839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เพิ่มบทความ กรณีศึกษา กิจกรรม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67F561-20C0-B44D-B7DB-EB5E31DC2F23}"/>
              </a:ext>
            </a:extLst>
          </p:cNvPr>
          <p:cNvSpPr txBox="1"/>
          <p:nvPr/>
        </p:nvSpPr>
        <p:spPr>
          <a:xfrm>
            <a:off x="5346840" y="5976428"/>
            <a:ext cx="6580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ข้อมูลการติดต่อ ประเภทข้อร้องเรียน สถานะข้อร้องเรียน</a:t>
            </a:r>
          </a:p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กิจกรรม ผู้ใช้งาน การตั้งค่าระบบ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2B3E68-A554-3F4F-AEE7-91E5F3820633}"/>
              </a:ext>
            </a:extLst>
          </p:cNvPr>
          <p:cNvSpPr txBox="1"/>
          <p:nvPr/>
        </p:nvSpPr>
        <p:spPr>
          <a:xfrm>
            <a:off x="5346840" y="5516852"/>
            <a:ext cx="567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เข้าสู่ระบบจัดการข้อมูล 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รหัสผู้ใช้งาน</a:t>
            </a: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+</a:t>
            </a:r>
            <a:r>
              <a:rPr lang="th-TH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รหัสผ่าน)</a:t>
            </a: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932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35C66DA-4C15-044D-B734-E563D5CB9FEC}">
  <we:reference id="wa104380907" version="1.0.0.0" store="en-US" storeType="OMEX"/>
  <we:alternateReferences>
    <we:reference id="wa104380907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112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Ayuthaya</vt:lpstr>
      <vt:lpstr>Calibri</vt:lpstr>
      <vt:lpstr>Calibri Light</vt:lpstr>
      <vt:lpstr>Office Theme</vt:lpstr>
      <vt:lpstr>Diversity Justice Project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Justice Project</dc:title>
  <dc:creator>Microsoft Office User</dc:creator>
  <cp:lastModifiedBy>Microsoft Office User</cp:lastModifiedBy>
  <cp:revision>5</cp:revision>
  <dcterms:created xsi:type="dcterms:W3CDTF">2018-12-06T04:10:08Z</dcterms:created>
  <dcterms:modified xsi:type="dcterms:W3CDTF">2018-12-06T04:43:13Z</dcterms:modified>
</cp:coreProperties>
</file>