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6" r:id="rId5"/>
    <p:sldId id="258" r:id="rId6"/>
    <p:sldId id="265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0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0615B-D1CD-472B-9CA2-7DD201917BB2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D6A9E-5D87-4E96-A9B5-2E5B3245F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48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0615B-D1CD-472B-9CA2-7DD201917BB2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D6A9E-5D87-4E96-A9B5-2E5B3245F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193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0615B-D1CD-472B-9CA2-7DD201917BB2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D6A9E-5D87-4E96-A9B5-2E5B3245F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29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0615B-D1CD-472B-9CA2-7DD201917BB2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D6A9E-5D87-4E96-A9B5-2E5B3245F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635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0615B-D1CD-472B-9CA2-7DD201917BB2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D6A9E-5D87-4E96-A9B5-2E5B3245F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61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0615B-D1CD-472B-9CA2-7DD201917BB2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D6A9E-5D87-4E96-A9B5-2E5B3245F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17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0615B-D1CD-472B-9CA2-7DD201917BB2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D6A9E-5D87-4E96-A9B5-2E5B3245F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289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0615B-D1CD-472B-9CA2-7DD201917BB2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D6A9E-5D87-4E96-A9B5-2E5B3245F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15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0615B-D1CD-472B-9CA2-7DD201917BB2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D6A9E-5D87-4E96-A9B5-2E5B3245F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1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0615B-D1CD-472B-9CA2-7DD201917BB2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D6A9E-5D87-4E96-A9B5-2E5B3245F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91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0615B-D1CD-472B-9CA2-7DD201917BB2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D6A9E-5D87-4E96-A9B5-2E5B3245F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81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0615B-D1CD-472B-9CA2-7DD201917BB2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D6A9E-5D87-4E96-A9B5-2E5B3245F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43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44859"/>
            <a:ext cx="9144000" cy="238760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Smart Delete </a:t>
            </a:r>
            <a:b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</a:b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Module for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Sitecore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66478"/>
            <a:ext cx="9144000" cy="1655762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Make deleting content better align to your governance process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26" name="Picture 2" descr="Smart Dele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807" y="3783962"/>
            <a:ext cx="2537291" cy="2729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1234" y="4236392"/>
            <a:ext cx="5071970" cy="238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68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</a:rPr>
              <a:t>Deleting Content can be a big deal</a:t>
            </a:r>
            <a:endParaRPr lang="en-US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default, its difficult to know both the user and the time when a piece of content is deleted</a:t>
            </a:r>
          </a:p>
          <a:p>
            <a:r>
              <a:rPr lang="en-US" dirty="0" err="1" smtClean="0"/>
              <a:t>Sitecore</a:t>
            </a:r>
            <a:r>
              <a:rPr lang="en-US" dirty="0" smtClean="0"/>
              <a:t> separates content from presentation – so depending on the Information Architecture, deleting a piece of content can affect multiple pages</a:t>
            </a:r>
          </a:p>
          <a:p>
            <a:r>
              <a:rPr lang="en-US" dirty="0" smtClean="0"/>
              <a:t>Content deletion does not go through workflow be default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525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What are our Options to Fix These Issues?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admins or </a:t>
            </a:r>
            <a:r>
              <a:rPr lang="en-US" dirty="0" err="1" smtClean="0"/>
              <a:t>superusers</a:t>
            </a:r>
            <a:r>
              <a:rPr lang="en-US" dirty="0" smtClean="0"/>
              <a:t> can delete content</a:t>
            </a:r>
          </a:p>
          <a:p>
            <a:r>
              <a:rPr lang="en-US" dirty="0" smtClean="0"/>
              <a:t>Don’t delete content</a:t>
            </a:r>
          </a:p>
          <a:p>
            <a:r>
              <a:rPr lang="en-US" dirty="0" smtClean="0"/>
              <a:t>Use Smart Delete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90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What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is smart delete?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Deletions go through a workflow process</a:t>
            </a:r>
          </a:p>
          <a:p>
            <a:r>
              <a:rPr lang="en-US" dirty="0" smtClean="0"/>
              <a:t>Allows for better governance of content deletion by controlling when deletion is executed via the workflow process and logging content deletion to a separate </a:t>
            </a:r>
            <a:r>
              <a:rPr lang="en-US" dirty="0" err="1" smtClean="0"/>
              <a:t>Sitecore</a:t>
            </a:r>
            <a:r>
              <a:rPr lang="en-US" dirty="0" smtClean="0"/>
              <a:t> log</a:t>
            </a:r>
          </a:p>
          <a:p>
            <a:r>
              <a:rPr lang="en-US" dirty="0" smtClean="0"/>
              <a:t>Easy to use for content authors and approvers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33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What does the module provide?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 Template for “Request Delete”</a:t>
            </a:r>
            <a:endParaRPr lang="en-US" dirty="0"/>
          </a:p>
          <a:p>
            <a:r>
              <a:rPr lang="en-US" dirty="0" smtClean="0"/>
              <a:t>Deletion Workflow</a:t>
            </a:r>
            <a:endParaRPr lang="en-US" dirty="0" smtClean="0"/>
          </a:p>
          <a:p>
            <a:r>
              <a:rPr lang="en-US" dirty="0" smtClean="0"/>
              <a:t>Workflow action to send content from a “normal” workflow to the deletion workflow</a:t>
            </a:r>
          </a:p>
          <a:p>
            <a:r>
              <a:rPr lang="en-US" dirty="0" smtClean="0"/>
              <a:t>Deletion logger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9789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30153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Demo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90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New Features in Development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Deserialization</a:t>
            </a:r>
          </a:p>
          <a:p>
            <a:r>
              <a:rPr lang="en-US" dirty="0" smtClean="0"/>
              <a:t>Ability to overwrite default delete button behavior</a:t>
            </a:r>
          </a:p>
          <a:p>
            <a:r>
              <a:rPr lang="en-US" dirty="0" smtClean="0"/>
              <a:t>Your suggestions </a:t>
            </a:r>
            <a:r>
              <a:rPr lang="en-US" smtClean="0"/>
              <a:t>are welcome!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82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Requirements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Sitecore</a:t>
            </a:r>
            <a:r>
              <a:rPr lang="en-US" smtClean="0"/>
              <a:t> 8, 8.1, 8.2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10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193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Office Theme</vt:lpstr>
      <vt:lpstr>Smart Delete  Module for Sitecore</vt:lpstr>
      <vt:lpstr>Deleting Content can be a big deal</vt:lpstr>
      <vt:lpstr>What are our Options to Fix These Issues?</vt:lpstr>
      <vt:lpstr>What is smart delete?</vt:lpstr>
      <vt:lpstr>What does the module provide?</vt:lpstr>
      <vt:lpstr>Demo</vt:lpstr>
      <vt:lpstr>New Features in Development</vt:lpstr>
      <vt:lpstr>Requirements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When Good Templates Go Bad</dc:title>
  <dc:creator>Krypton</dc:creator>
  <cp:lastModifiedBy>Scott Stocker</cp:lastModifiedBy>
  <cp:revision>44</cp:revision>
  <dcterms:created xsi:type="dcterms:W3CDTF">2017-02-23T09:22:24Z</dcterms:created>
  <dcterms:modified xsi:type="dcterms:W3CDTF">2017-03-04T21:48:22Z</dcterms:modified>
</cp:coreProperties>
</file>