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D19B5B-646F-4EEF-861E-725424A1580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A15272-AC13-4327-961B-C097BAAA528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Lesson: Forecast UI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12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Forecast Display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Visualization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2025-05-27T18:25:56Z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