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</a:t>
            </a: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Outline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tli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82BB24-DABF-41B4-9EAD-0EF9C762303F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8974B8-FC17-4AD1-911B-37068295AD68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Lesson: Code Refactoring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Code Quality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Organization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2025-05-27T19:04:31Z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