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4765D7-15DA-4503-B968-C8FEF547B54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1C71E4-18DB-4D2B-A709-FBD7F4B0604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 Historical Analysis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Historical Data Processing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2025-05-23T16:29:16Z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