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DD9604-0DC8-41EE-894F-5390464B010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A08250-B6C9-4E5C-8D77-420129B85B4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Feature Integration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Component Integration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2025-05-23T17:00:35Z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