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8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8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8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368;p26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oogle Shape;1369;p26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2" name="Google Shape;1370;p26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1371;p26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1372;p26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1373;p26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1374;p26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1375;p26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1376;p26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1377;p26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1378;p26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1379;p26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1380;p26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1381;p26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1382;p26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1383;p26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1384;p26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1385;p26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1386;p26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1387;p26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1388;p26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1389;p26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1390;p26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1391;p26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1392;p26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1393;p26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1394;p26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1395;p26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1396;p26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1397;p26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1398;p26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1399;p26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1400;p26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1401;p26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1402;p26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1403;p26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1404;p26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1405;p26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1406;p26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1407;p26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1408;p26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1409;p26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1410;p26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1411;p26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1412;p26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1413;p26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1414;p26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1415;p26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1416;p26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1417;p26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1418;p26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1419;p26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1420;p26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1421;p26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1422;p26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1423;p26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1424;p26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1425;p26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1426;p26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1427;p26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Google Shape;1428;p26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1" name="Google Shape;1429;p26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0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0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0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1437;p26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153;p5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607" name="Google Shape;154;p5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55;p5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56;p5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57;p5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58;p5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59;p5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60;p5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61;p5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62;p5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63;p5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64;p5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65;p5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66;p5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67;p5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68;p5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69;p5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70;p5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71;p5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72;p5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73;p5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74;p5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75;p5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76;p5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77;p5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78;p5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79;p5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80;p5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81;p5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82;p5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83;p5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84;p5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85;p5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86;p5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87;p5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88;p5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89;p5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90;p5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91;p5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92;p5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93;p5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94;p5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95;p5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96;p5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97;p5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98;p5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99;p5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200;p5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201;p5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5" name="Google Shape;202;p5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6" name="Google Shape;203;p5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7" name="Google Shape;204;p5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8" name="Google Shape;205;p5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9" name="Google Shape;206;p5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0" name="Google Shape;207;p5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1" name="Google Shape;208;p5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2" name="Google Shape;209;p5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3" name="Google Shape;210;p5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4" name="Google Shape;211;p5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212;p5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66" name="Google Shape;213;p5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7" name="Google Shape;214;p5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8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0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896;p18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673" name="Google Shape;897;p18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898;p18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899;p18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900;p18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901;p18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902;p18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903;p18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904;p18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905;p18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906;p18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907;p18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908;p18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909;p18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910;p18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911;p18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912;p18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913;p18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914;p18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915;p18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916;p18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917;p18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918;p18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919;p18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920;p18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921;p18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922;p18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923;p18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924;p18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925;p18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926;p18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927;p18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928;p18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929;p18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930;p18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931;p18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932;p18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933;p18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934;p18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935;p18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936;p18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937;p18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938;p18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939;p18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940;p18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941;p18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942;p18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943;p18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944;p18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945;p18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946;p18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3" name="Google Shape;947;p18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4" name="Google Shape;948;p18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5" name="Google Shape;949;p18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6" name="Google Shape;950;p18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7" name="Google Shape;951;p18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8" name="Google Shape;952;p18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9" name="Google Shape;953;p18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954;p18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955;p18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32" name="Google Shape;956;p18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3" name="Google Shape;957;p18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5" name="Google Shape;960;p18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222;p6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737" name="Google Shape;223;p6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224;p6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225;p6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226;p6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227;p6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228;p6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229;p6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230;p6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231;p6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232;p6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233;p6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234;p6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235;p6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236;p6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237;p6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238;p6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239;p6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240;p6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241;p6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242;p6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243;p6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244;p6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245;p6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246;p6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247;p6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248;p6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249;p6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250;p6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251;p6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252;p6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253;p6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254;p6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255;p6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256;p6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257;p6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258;p6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259;p6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260;p6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261;p6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262;p6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263;p6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264;p6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265;p6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266;p6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267;p6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268;p6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269;p6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270;p6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271;p6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272;p6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273;p6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8" name="Google Shape;274;p6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9" name="Google Shape;275;p6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0" name="Google Shape;276;p6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1" name="Google Shape;277;p6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2" name="Google Shape;278;p6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3" name="Google Shape;279;p6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4" name="Google Shape;280;p6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5" name="Google Shape;281;p6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96" name="Google Shape;282;p6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7" name="Google Shape;283;p6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8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0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2" name="Google Shape;289;p7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803" name="Google Shape;290;p7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291;p7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292;p7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293;p7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294;p7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295;p7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296;p7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297;p7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298;p7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299;p7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300;p7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301;p7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302;p7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303;p7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304;p7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305;p7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306;p7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307;p7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308;p7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309;p7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310;p7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311;p7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312;p7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313;p7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314;p7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315;p7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316;p7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317;p7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318;p7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319;p7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320;p7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321;p7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322;p7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323;p7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324;p7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325;p7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326;p7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327;p7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328;p7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329;p7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330;p7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331;p7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332;p7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333;p7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334;p7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335;p7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336;p7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337;p7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338;p7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339;p7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340;p7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341;p7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342;p7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6" name="Google Shape;343;p7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7" name="Google Shape;344;p7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8" name="Google Shape;345;p7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9" name="Google Shape;346;p7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0" name="Google Shape;347;p7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1" name="Google Shape;348;p7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62" name="Google Shape;349;p7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Google Shape;350;p7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4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356;p8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869" name="Google Shape;357;p8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358;p8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359;p8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360;p8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361;p8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362;p8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363;p8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364;p8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365;p8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366;p8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367;p8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368;p8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369;p8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370;p8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371;p8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372;p8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373;p8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374;p8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375;p8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376;p8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377;p8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378;p8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379;p8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380;p8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381;p8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382;p8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383;p8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384;p8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385;p8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386;p8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387;p8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388;p8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389;p8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390;p8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391;p8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392;p8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393;p8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394;p8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395;p8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396;p8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397;p8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398;p8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399;p8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400;p8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401;p8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402;p8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403;p8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404;p8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405;p8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406;p8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407;p8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408;p8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409;p8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410;p8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411;p8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412;p8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5" name="Google Shape;413;p8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6" name="Google Shape;414;p8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7" name="Google Shape;415;p8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4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Google Shape;417;p8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Google Shape;418;p8"/>
          <p:cNvSpPr/>
          <p:nvPr/>
        </p:nvSpPr>
        <p:spPr>
          <a:xfrm>
            <a:off x="0" y="-39600"/>
            <a:ext cx="26208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1" name="Google Shape;419;p8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5" name="Google Shape;423;p8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425;p9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937" name="Google Shape;426;p9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427;p9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428;p9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429;p9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430;p9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431;p9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432;p9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433;p9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434;p9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435;p9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436;p9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437;p9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438;p9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439;p9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440;p9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441;p9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442;p9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443;p9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444;p9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445;p9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446;p9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447;p9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448;p9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449;p9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450;p9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451;p9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452;p9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453;p9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454;p9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455;p9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456;p9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457;p9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458;p9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459;p9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460;p9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461;p9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462;p9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463;p9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464;p9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465;p9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466;p9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467;p9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468;p9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469;p9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470;p9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471;p9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472;p9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473;p9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474;p9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475;p9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476;p9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477;p9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478;p9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479;p9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480;p9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2" name="Google Shape;481;p9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3" name="Google Shape;482;p9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4" name="Google Shape;483;p9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5" name="Google Shape;484;p9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6" name="Google Shape;485;p9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7" name="Google Shape;486;p9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8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398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9" name="Google Shape;489;p9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0" name="Google Shape;491;p10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001" name="Google Shape;492;p10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493;p10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494;p10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495;p10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496;p10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497;p10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498;p10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499;p10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500;p10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501;p10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502;p10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503;p10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504;p10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505;p10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506;p10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507;p10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508;p10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509;p10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510;p10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511;p10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512;p10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513;p10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514;p10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515;p10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516;p10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517;p10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518;p10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519;p10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520;p10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521;p10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522;p10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523;p10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524;p10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525;p10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526;p10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527;p10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528;p10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529;p10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530;p10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531;p10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532;p10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533;p10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534;p10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535;p10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536;p10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537;p10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538;p10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539;p10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540;p10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541;p10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542;p10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543;p10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544;p10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545;p10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546;p10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6" name="Google Shape;547;p10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7" name="Google Shape;548;p10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8" name="Google Shape;549;p10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9" name="Google Shape;550;p10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60" name="Google Shape;551;p10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Google Shape;552;p10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398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Google Shape;554;p10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622;p12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065" name="Google Shape;623;p12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6" name="Google Shape;624;p12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7" name="Google Shape;625;p12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8" name="Google Shape;626;p12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9" name="Google Shape;627;p12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0" name="Google Shape;628;p12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1" name="Google Shape;629;p12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2" name="Google Shape;630;p12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3" name="Google Shape;631;p12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4" name="Google Shape;632;p12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5" name="Google Shape;633;p12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6" name="Google Shape;634;p12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7" name="Google Shape;635;p12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8" name="Google Shape;636;p12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9" name="Google Shape;637;p12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0" name="Google Shape;638;p12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1" name="Google Shape;639;p12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2" name="Google Shape;640;p12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3" name="Google Shape;641;p12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4" name="Google Shape;642;p12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5" name="Google Shape;643;p12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6" name="Google Shape;644;p12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7" name="Google Shape;645;p12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8" name="Google Shape;646;p12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9" name="Google Shape;647;p12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0" name="Google Shape;648;p12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649;p12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650;p12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651;p12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652;p12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653;p12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654;p12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655;p12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656;p12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657;p12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658;p12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659;p12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660;p12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661;p12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662;p12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663;p12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664;p12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665;p12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666;p12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667;p12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668;p12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669;p12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670;p12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671;p12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672;p12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673;p12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674;p12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675;p12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676;p12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677;p12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678;p12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679;p12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680;p12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681;p12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24" name="Google Shape;682;p12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5" name="Google Shape;683;p12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4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3760" cy="25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3760" cy="25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9" name="Google Shape;687;p12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oogle Shape;689;p13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131" name="Google Shape;690;p13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691;p13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92;p13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93;p13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94;p13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95;p13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96;p13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97;p13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98;p13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99;p13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700;p13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701;p13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702;p13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703;p13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704;p13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705;p13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706;p13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707;p13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9" name="Google Shape;708;p13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0" name="Google Shape;709;p13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1" name="Google Shape;710;p13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2" name="Google Shape;711;p13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3" name="Google Shape;712;p13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4" name="Google Shape;713;p13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5" name="Google Shape;714;p13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6" name="Google Shape;715;p13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7" name="Google Shape;716;p13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8" name="Google Shape;717;p13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718;p13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719;p13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720;p13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721;p13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722;p13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723;p13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724;p13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725;p13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726;p13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727;p13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728;p13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729;p13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730;p13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731;p13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732;p13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733;p13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734;p13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735;p13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736;p13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737;p13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738;p13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739;p13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740;p13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741;p13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742;p13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743;p13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744;p13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745;p13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746;p13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747;p13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748;p13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90" name="Google Shape;749;p13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1" name="Google Shape;750;p13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5999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3" name="Google Shape;752;p13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754;p14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195" name="Google Shape;755;p14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756;p14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757;p14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758;p14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759;p14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760;p14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761;p14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762;p14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763;p14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764;p14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765;p14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766;p14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767;p14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768;p14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769;p14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770;p14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771;p14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772;p14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773;p14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774;p14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775;p14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776;p14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7" name="Google Shape;777;p14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8" name="Google Shape;778;p14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9" name="Google Shape;779;p14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0" name="Google Shape;780;p14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1" name="Google Shape;781;p14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2" name="Google Shape;782;p14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3" name="Google Shape;783;p14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4" name="Google Shape;784;p14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785;p14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786;p14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787;p14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788;p14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789;p14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790;p14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791;p14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792;p14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793;p14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794;p14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795;p14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796;p14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797;p14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798;p14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799;p14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800;p14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801;p14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802;p14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803;p14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804;p14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805;p14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806;p14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807;p14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808;p14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809;p14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810;p14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811;p14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812;p14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813;p14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54" name="Google Shape;814;p14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5" name="Google Shape;815;p14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400" cy="186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8" name="Google Shape;819;p14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439;p27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8" name="Google Shape;1440;p27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69" name="Google Shape;1441;p27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1442;p27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1443;p27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1444;p27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1445;p27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1446;p27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1447;p27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1448;p27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1449;p27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1450;p27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1451;p27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1452;p27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1453;p27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1454;p27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1455;p27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1456;p27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1457;p27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1458;p27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1459;p27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1460;p27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1461;p27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1462;p27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1463;p27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1464;p27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1465;p27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1466;p27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1467;p27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1468;p27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1469;p27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1470;p27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1471;p27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1472;p27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1473;p27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474;p27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475;p27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476;p27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477;p27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478;p27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479;p27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480;p27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481;p27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482;p27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483;p27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484;p27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485;p27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486;p27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487;p27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488;p27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489;p27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490;p27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491;p27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492;p27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493;p27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494;p27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495;p27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Google Shape;1496;p27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" name="Google Shape;1497;p27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Google Shape;1498;p27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Google Shape;1499;p27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" name="Google Shape;1500;p27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4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4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4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48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1510;p27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9" name="Google Shape;821;p15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260" name="Google Shape;822;p15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823;p15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824;p15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825;p15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826;p15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827;p15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828;p15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829;p15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830;p15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831;p15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832;p15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833;p15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834;p15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835;p15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836;p15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837;p15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838;p15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839;p15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840;p15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841;p15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842;p15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843;p15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844;p15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3" name="Google Shape;845;p15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4" name="Google Shape;846;p15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5" name="Google Shape;847;p15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6" name="Google Shape;848;p15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7" name="Google Shape;849;p15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8" name="Google Shape;850;p15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9" name="Google Shape;851;p15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0" name="Google Shape;852;p15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853;p15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854;p15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855;p15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856;p15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857;p15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858;p15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859;p15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860;p15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861;p15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862;p15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863;p15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864;p15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865;p15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866;p15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867;p15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868;p15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869;p15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870;p15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871;p15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872;p15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873;p15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874;p15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875;p15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876;p15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877;p15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878;p15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879;p15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880;p15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19" name="Google Shape;881;p15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0" name="Google Shape;882;p15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2" name="Google Shape;884;p15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3" name="Google Shape;962;p19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324" name="Google Shape;963;p19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964;p19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965;p19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966;p19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967;p19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968;p19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969;p19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970;p19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971;p19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972;p19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973;p19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974;p19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975;p19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976;p19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977;p19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978;p19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979;p19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980;p19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981;p19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982;p19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983;p19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984;p19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985;p19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986;p19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987;p19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9" name="Google Shape;988;p19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0" name="Google Shape;989;p19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1" name="Google Shape;990;p19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2" name="Google Shape;991;p19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3" name="Google Shape;992;p19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4" name="Google Shape;993;p19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5" name="Google Shape;994;p19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6" name="Google Shape;995;p19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996;p19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997;p19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998;p19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999;p19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1000;p19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1001;p19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1002;p19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1003;p19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1004;p19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1005;p19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1006;p19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1007;p19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1008;p19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1009;p19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1010;p19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1011;p19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1012;p19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1013;p19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1014;p19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1015;p19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1016;p19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1017;p19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1018;p19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1019;p19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1020;p19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1021;p19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83" name="Google Shape;1022;p19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4" name="Google Shape;1023;p19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5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000" cy="28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6" name="Google Shape;1025;p19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027;p20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388" name="Google Shape;1028;p20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1029;p20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1030;p20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1031;p20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1032;p20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1033;p20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1034;p20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1035;p20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1036;p20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1037;p20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1038;p20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1039;p20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1040;p20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1041;p20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1042;p20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1043;p20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1044;p20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1045;p20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1046;p20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1047;p20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1048;p20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1049;p20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1050;p20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1051;p20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1052;p20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1053;p20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1054;p20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5" name="Google Shape;1055;p20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6" name="Google Shape;1056;p20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7" name="Google Shape;1057;p20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8" name="Google Shape;1058;p20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9" name="Google Shape;1059;p20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0" name="Google Shape;1060;p20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1" name="Google Shape;1061;p20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2" name="Google Shape;1062;p20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3" name="Google Shape;1063;p20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4" name="Google Shape;1064;p20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1065;p20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1066;p20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1067;p20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1068;p20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1069;p20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1070;p20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1071;p20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1072;p20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1073;p20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1074;p20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1075;p20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1076;p20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1077;p20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1078;p20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1079;p20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1080;p20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1081;p20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1082;p20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1083;p20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1084;p20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1085;p20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1086;p20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47" name="Google Shape;1087;p20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8" name="Google Shape;1088;p20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9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000" cy="28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20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1" name="Google Shape;1091;p20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8;p3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453" name="Google Shape;19;p3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20;p3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21;p3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22;p3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23;p3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24;p3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25;p3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26;p3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27;p3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28;p3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29;p3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30;p3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31;p3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32;p3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33;p3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34;p3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35;p3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36;p3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37;p3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38;p3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39;p3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0;p3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1;p3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2;p3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3;p3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4;p3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5;p3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6;p3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7;p3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;p3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3" name="Google Shape;49;p3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4" name="Google Shape;50;p3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5" name="Google Shape;51;p3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6" name="Google Shape;52;p3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7" name="Google Shape;53;p3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8" name="Google Shape;54;p3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55;p3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56;p3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57;p3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58;p3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59;p3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60;p3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61;p3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62;p3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63;p3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64;p3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65;p3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66;p3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67;p3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68;p3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69;p3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70;p3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71;p3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72;p3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73;p3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74;p3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75;p3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76;p3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77;p3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12" name="Google Shape;78;p3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3" name="Google Shape;79;p3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4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6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7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398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8" name="Google Shape;1093;p21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519" name="Google Shape;1094;p21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1095;p21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1096;p21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1097;p21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1098;p21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1099;p21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1100;p21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1101;p21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1102;p21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1103;p21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1104;p21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1105;p21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1106;p21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1107;p21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1108;p21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1109;p21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1110;p21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1111;p21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1112;p21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1113;p21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1114;p21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1115;p21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1116;p21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1117;p21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1118;p21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1119;p21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1120;p21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1121;p21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7" name="Google Shape;1122;p21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8" name="Google Shape;1123;p21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9" name="Google Shape;1124;p21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0" name="Google Shape;1125;p21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1" name="Google Shape;1126;p21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2" name="Google Shape;1127;p21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1128;p21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1129;p21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1130;p21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1131;p21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1132;p21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1133;p21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1134;p21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1135;p21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1136;p21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1137;p21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1138;p21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1139;p21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1140;p21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1141;p21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1142;p21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1143;p21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1144;p21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1145;p21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1146;p21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1147;p21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1148;p21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1149;p21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1150;p21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1151;p21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1152;p21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78" name="Google Shape;1153;p21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9" name="Google Shape;1154;p21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0" name="Google Shape;1155;p21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161;p23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82" name="Google Shape;1162;p23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583" name="Google Shape;1163;p23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1164;p23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1165;p23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1166;p23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1167;p23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1168;p23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1169;p23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1170;p23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1171;p23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1172;p23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1173;p23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1174;p23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1175;p23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1176;p23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1177;p23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1178;p23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1179;p23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1180;p23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1181;p23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1182;p23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1183;p23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1184;p23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1185;p23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1186;p23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1187;p23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1188;p23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1189;p23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1190;p23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1" name="Google Shape;1191;p23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2" name="Google Shape;1192;p23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3" name="Google Shape;1193;p23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4" name="Google Shape;1194;p23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5" name="Google Shape;1195;p23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6" name="Google Shape;1196;p23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7" name="Google Shape;1197;p23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8" name="Google Shape;1198;p23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1199;p23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1200;p23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1201;p23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1202;p23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1203;p23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1204;p23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1205;p23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1206;p23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1207;p23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1208;p23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1209;p23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1210;p23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1211;p23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1212;p23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1213;p23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1214;p23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1215;p23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1216;p23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1217;p23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1218;p23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1219;p23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1220;p23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1221;p23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42" name="Google Shape;1222;p23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4" name="Google Shape;1230;p23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232;p24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46" name="Google Shape;1233;p24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647" name="Google Shape;1234;p24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1235;p24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1236;p24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1237;p24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1238;p24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1239;p24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1240;p24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1241;p24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1242;p24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1243;p24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1244;p24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1245;p24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1246;p24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1247;p24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1248;p24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1249;p24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1250;p24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1251;p24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1252;p24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1253;p24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1254;p24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1255;p24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1256;p24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1257;p24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1258;p24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1259;p24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1260;p24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1261;p24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1262;p24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1263;p24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7" name="Google Shape;1264;p24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8" name="Google Shape;1265;p24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9" name="Google Shape;1266;p24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0" name="Google Shape;1267;p24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1" name="Google Shape;1268;p24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2" name="Google Shape;1269;p24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1270;p24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1271;p24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1272;p24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1273;p24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1274;p24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1275;p24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1276;p24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1277;p24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1278;p24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1279;p24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1280;p24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1281;p24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1282;p24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1283;p24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1284;p24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1285;p24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1286;p24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1287;p24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1288;p24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1289;p24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1290;p24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1291;p24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1292;p24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06" name="Google Shape;1293;p24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8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60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9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560" cy="25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0" name="Google Shape;1297;p24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299;p25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712" name="Google Shape;1300;p25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713" name="Google Shape;1301;p25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1302;p25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1303;p25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1304;p25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1305;p25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1306;p25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1307;p25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1308;p25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1309;p25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1310;p25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1311;p25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1312;p25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1313;p25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1314;p25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1315;p25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1316;p25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1317;p25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1318;p25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1319;p25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1320;p25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1321;p25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1322;p25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1323;p25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1324;p25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1325;p25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1326;p25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1327;p25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1328;p25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1" name="Google Shape;1329;p25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2" name="Google Shape;1330;p25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3" name="Google Shape;1331;p25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4" name="Google Shape;1332;p25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5" name="Google Shape;1333;p25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6" name="Google Shape;1334;p25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7" name="Google Shape;1335;p25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1336;p25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1337;p25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1338;p25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1339;p25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1340;p25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1341;p25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1342;p25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1343;p25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1344;p25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1345;p25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1346;p25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1347;p25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1348;p25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1349;p25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1350;p25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1351;p25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1352;p25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1353;p25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1354;p25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1355;p25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1356;p25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1357;p25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1358;p25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1359;p25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72" name="Google Shape;1360;p25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4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16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5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160" cy="191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6" name="Google Shape;1366;p25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157;p22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8" name="Google Shape;1158;p22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9" name="Google Shape;1159;p22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0;p2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1" name="Google Shape;11;p2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2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398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5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512;p28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6" name="Google Shape;1513;p28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137" name="Google Shape;1514;p28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515;p28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516;p28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517;p28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518;p28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519;p28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520;p28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521;p28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522;p28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523;p28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524;p28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525;p28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526;p28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527;p28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528;p28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529;p28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530;p28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531;p28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532;p28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533;p28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534;p28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535;p28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536;p28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537;p28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538;p28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539;p28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540;p28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541;p28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542;p28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543;p28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544;p28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545;p28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546;p28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547;p28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548;p28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549;p28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550;p28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551;p28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552;p28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553;p28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554;p28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555;p28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556;p28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557;p28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558;p28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559;p28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560;p28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561;p28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562;p28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563;p28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564;p28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8" name="Google Shape;1565;p28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Google Shape;1566;p28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Google Shape;1567;p28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Google Shape;1568;p28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Google Shape;1569;p28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3" name="Google Shape;1570;p28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4" name="Google Shape;1571;p28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1572;p28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6" name="Google Shape;1573;p28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5960" cy="283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Google Shape;1576;p28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6" name="Google Shape;1862;p33" descr=""/>
          <p:cNvPicPr/>
          <p:nvPr/>
        </p:nvPicPr>
        <p:blipFill>
          <a:blip r:embed="rId2"/>
          <a:srcRect l="0" t="0" r="13464" b="13470"/>
          <a:stretch/>
        </p:blipFill>
        <p:spPr>
          <a:xfrm>
            <a:off x="0" y="0"/>
            <a:ext cx="9142920" cy="514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7" name="Google Shape;1863;p33"/>
          <p:cNvSpPr/>
          <p:nvPr/>
        </p:nvSpPr>
        <p:spPr>
          <a:xfrm>
            <a:off x="0" y="0"/>
            <a:ext cx="9142920" cy="51426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8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040" cy="13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9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0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0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120" cy="6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1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5960" cy="42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92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4800" cy="45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3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PlaceHolder 1"/>
          <p:cNvSpPr>
            <a:spLocks noGrp="1"/>
          </p:cNvSpPr>
          <p:nvPr>
            <p:ph type="body"/>
          </p:nvPr>
        </p:nvSpPr>
        <p:spPr>
          <a:xfrm>
            <a:off x="628560" y="389160"/>
            <a:ext cx="822852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5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52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96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080" cy="2858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797" name="Google Shape;1873;p34"/>
          <p:cNvCxnSpPr/>
          <p:nvPr/>
        </p:nvCxnSpPr>
        <p:spPr>
          <a:xfrm>
            <a:off x="0" y="2918160"/>
            <a:ext cx="9145080" cy="108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798" name="Google Shape;1874;p34"/>
          <p:cNvSpPr/>
          <p:nvPr/>
        </p:nvSpPr>
        <p:spPr>
          <a:xfrm>
            <a:off x="623880" y="2926080"/>
            <a:ext cx="227520" cy="5004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799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440" cy="23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52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802" name="Google Shape;1878;p35"/>
          <p:cNvCxnSpPr/>
          <p:nvPr/>
        </p:nvCxnSpPr>
        <p:spPr>
          <a:xfrm>
            <a:off x="0" y="424440"/>
            <a:ext cx="9145080" cy="108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803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440" cy="23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4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520" cy="23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5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520" cy="308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7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440" cy="23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160"/>
            <a:ext cx="280692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692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59FAF6-2657-4EC7-A240-608AC4651E1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6840"/>
            <a:ext cx="4044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5800" cy="36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4730BE-789A-4821-BB19-B55E31AE94C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578;p29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1" name="Google Shape;1579;p29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202" name="Google Shape;1580;p29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1581;p29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1582;p29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1583;p29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1584;p29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1585;p29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1586;p29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1587;p29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1588;p29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1589;p29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1590;p29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1591;p29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1592;p29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1593;p29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1594;p29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1595;p29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1596;p29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1597;p29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1598;p29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1599;p29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1600;p29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1601;p29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1602;p29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1603;p29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1604;p29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1605;p29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1606;p29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1607;p29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1608;p29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1609;p29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1610;p29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1611;p29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1612;p29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1613;p29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1614;p29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1615;p29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1616;p29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1617;p29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1618;p29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1619;p29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1620;p29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1621;p29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1622;p29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1623;p29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1624;p29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1625;p29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1626;p29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1627;p29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1628;p29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1629;p29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1630;p29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Google Shape;1631;p29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4" name="Google Shape;1632;p29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Google Shape;1633;p29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Google Shape;1634;p29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Google Shape;1635;p29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Google Shape;1636;p29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Google Shape;1637;p29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Google Shape;1638;p29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1" name="Google Shape;1639;p29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16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16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160" cy="18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160" cy="18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7" name="Google Shape;1647;p29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1649;p30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9" name="Google Shape;1650;p30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270" name="Google Shape;1651;p30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652;p30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653;p30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654;p30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655;p30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656;p30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657;p30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658;p30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659;p30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660;p30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661;p30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662;p30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663;p30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664;p30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665;p30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666;p30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667;p30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668;p30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669;p30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670;p30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671;p30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672;p30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673;p30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674;p30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675;p30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676;p30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677;p30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678;p30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679;p30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680;p30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681;p30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682;p30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683;p30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684;p30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685;p30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686;p30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687;p30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688;p30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689;p30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690;p30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691;p30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692;p30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693;p30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694;p30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695;p30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696;p30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697;p30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698;p30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699;p30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9" name="Google Shape;1700;p30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0" name="Google Shape;1701;p30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1" name="Google Shape;1702;p30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2" name="Google Shape;1703;p30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3" name="Google Shape;1704;p30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4" name="Google Shape;1705;p30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5" name="Google Shape;1706;p30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6" name="Google Shape;1707;p30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7" name="Google Shape;1708;p30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709;p30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9" name="Google Shape;1710;p30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6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588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588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5880" cy="18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5880" cy="18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5880" cy="63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5880" cy="18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7" name="Google Shape;1721;p30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86;p4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339" name="Google Shape;87;p4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88;p4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89;p4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90;p4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91;p4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92;p4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93;p4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94;p4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95;p4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96;p4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97;p4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98;p4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99;p4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00;p4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01;p4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02;p4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03;p4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04;p4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05;p4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06;p4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07;p4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08;p4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09;p4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0;p4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1;p4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12;p4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13;p4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14;p4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15;p4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16;p4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17;p4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18;p4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19;p4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;p4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1;p4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2;p4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3;p4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4;p4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5;p4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6;p4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7;p4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8;p4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9;p4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30;p4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31;p4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32;p4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33;p4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6" name="Google Shape;134;p4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7" name="Google Shape;135;p4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8" name="Google Shape;136;p4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9" name="Google Shape;137;p4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0" name="Google Shape;138;p4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1" name="Google Shape;139;p4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40;p4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41;p4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42;p4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43;p4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44;p4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45;p4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98" name="Google Shape;146;p4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9" name="Google Shape;147;p4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1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60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56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16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1723;p31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05" name="Google Shape;1724;p31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406" name="Google Shape;1725;p31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726;p31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727;p31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728;p31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729;p31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730;p31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731;p31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732;p31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733;p31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734;p31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735;p31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736;p31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737;p31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738;p31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739;p31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740;p31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741;p31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742;p31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743;p31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744;p31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745;p31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746;p31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747;p31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748;p31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749;p31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750;p31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751;p31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752;p31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753;p31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754;p31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755;p31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756;p31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757;p31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758;p31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759;p31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760;p31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761;p31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762;p31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763;p31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764;p31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765;p31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766;p31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767;p31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768;p31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0" name="Google Shape;1769;p31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1" name="Google Shape;1770;p31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2" name="Google Shape;1771;p31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3" name="Google Shape;1772;p31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4" name="Google Shape;1773;p31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5" name="Google Shape;1774;p31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6" name="Google Shape;1775;p31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7" name="Google Shape;1776;p31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777;p31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778;p31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779;p31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780;p31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781;p31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782;p31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783;p31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5" name="Google Shape;1784;p31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280" cy="461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7" name="Google Shape;1786;p31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1788;p32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69" name="Google Shape;1789;p32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470" name="Google Shape;1790;p32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791;p32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792;p32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793;p32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794;p32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795;p32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796;p32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797;p32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798;p32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799;p32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800;p32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801;p32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802;p32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803;p32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804;p32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805;p32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806;p32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807;p32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808;p32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809;p32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810;p32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811;p32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812;p32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813;p32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814;p32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815;p32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816;p32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817;p32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818;p32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819;p32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820;p32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821;p32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822;p32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823;p32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824;p32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825;p32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826;p32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827;p32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828;p32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829;p32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830;p32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831;p32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832;p32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833;p32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834;p32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835;p32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6" name="Google Shape;1836;p32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7" name="Google Shape;1837;p32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8" name="Google Shape;1838;p32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9" name="Google Shape;1839;p32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0" name="Google Shape;1840;p32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1" name="Google Shape;1841;p32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2" name="Google Shape;1842;p32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3" name="Google Shape;1843;p32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844;p32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845;p32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846;p32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847;p32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848;p32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29" name="Google Shape;1849;p32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5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6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7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8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9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520" cy="115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0" name="Google Shape;1860;p32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56;p11"/>
          <p:cNvGrpSpPr/>
          <p:nvPr/>
        </p:nvGrpSpPr>
        <p:grpSpPr>
          <a:xfrm>
            <a:off x="-6120" y="-3600"/>
            <a:ext cx="9155160" cy="5149440"/>
            <a:chOff x="-6120" y="-3600"/>
            <a:chExt cx="9155160" cy="5149440"/>
          </a:xfrm>
        </p:grpSpPr>
        <p:sp>
          <p:nvSpPr>
            <p:cNvPr id="542" name="Google Shape;557;p11"/>
            <p:cNvSpPr/>
            <p:nvPr/>
          </p:nvSpPr>
          <p:spPr>
            <a:xfrm>
              <a:off x="-6120" y="4889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558;p11"/>
            <p:cNvSpPr/>
            <p:nvPr/>
          </p:nvSpPr>
          <p:spPr>
            <a:xfrm>
              <a:off x="-6120" y="46317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559;p11"/>
            <p:cNvSpPr/>
            <p:nvPr/>
          </p:nvSpPr>
          <p:spPr>
            <a:xfrm>
              <a:off x="-6120" y="43743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560;p11"/>
            <p:cNvSpPr/>
            <p:nvPr/>
          </p:nvSpPr>
          <p:spPr>
            <a:xfrm>
              <a:off x="-6120" y="4116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561;p11"/>
            <p:cNvSpPr/>
            <p:nvPr/>
          </p:nvSpPr>
          <p:spPr>
            <a:xfrm>
              <a:off x="-6120" y="38592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562;p11"/>
            <p:cNvSpPr/>
            <p:nvPr/>
          </p:nvSpPr>
          <p:spPr>
            <a:xfrm>
              <a:off x="-6120" y="36018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563;p11"/>
            <p:cNvSpPr/>
            <p:nvPr/>
          </p:nvSpPr>
          <p:spPr>
            <a:xfrm>
              <a:off x="-6120" y="334440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564;p11"/>
            <p:cNvSpPr/>
            <p:nvPr/>
          </p:nvSpPr>
          <p:spPr>
            <a:xfrm>
              <a:off x="-6120" y="30866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565;p11"/>
            <p:cNvSpPr/>
            <p:nvPr/>
          </p:nvSpPr>
          <p:spPr>
            <a:xfrm>
              <a:off x="-6120" y="28292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566;p11"/>
            <p:cNvSpPr/>
            <p:nvPr/>
          </p:nvSpPr>
          <p:spPr>
            <a:xfrm>
              <a:off x="-6120" y="257184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567;p11"/>
            <p:cNvSpPr/>
            <p:nvPr/>
          </p:nvSpPr>
          <p:spPr>
            <a:xfrm>
              <a:off x="-6120" y="23140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568;p11"/>
            <p:cNvSpPr/>
            <p:nvPr/>
          </p:nvSpPr>
          <p:spPr>
            <a:xfrm>
              <a:off x="-6120" y="20566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569;p11"/>
            <p:cNvSpPr/>
            <p:nvPr/>
          </p:nvSpPr>
          <p:spPr>
            <a:xfrm>
              <a:off x="-6120" y="179928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570;p11"/>
            <p:cNvSpPr/>
            <p:nvPr/>
          </p:nvSpPr>
          <p:spPr>
            <a:xfrm>
              <a:off x="-6120" y="15415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571;p11"/>
            <p:cNvSpPr/>
            <p:nvPr/>
          </p:nvSpPr>
          <p:spPr>
            <a:xfrm>
              <a:off x="-6120" y="12841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572;p11"/>
            <p:cNvSpPr/>
            <p:nvPr/>
          </p:nvSpPr>
          <p:spPr>
            <a:xfrm>
              <a:off x="-6120" y="102672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573;p11"/>
            <p:cNvSpPr/>
            <p:nvPr/>
          </p:nvSpPr>
          <p:spPr>
            <a:xfrm>
              <a:off x="-6120" y="7689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574;p11"/>
            <p:cNvSpPr/>
            <p:nvPr/>
          </p:nvSpPr>
          <p:spPr>
            <a:xfrm>
              <a:off x="-6120" y="5115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575;p11"/>
            <p:cNvSpPr/>
            <p:nvPr/>
          </p:nvSpPr>
          <p:spPr>
            <a:xfrm>
              <a:off x="-6120" y="254160"/>
              <a:ext cx="9155160" cy="3600"/>
            </a:xfrm>
            <a:custGeom>
              <a:avLst/>
              <a:gdLst>
                <a:gd name="textAreaLeft" fmla="*/ 0 w 9155160"/>
                <a:gd name="textAreaRight" fmla="*/ 9156240 w 9155160"/>
                <a:gd name="textAreaTop" fmla="*/ 0 h 3600"/>
                <a:gd name="textAreaBottom" fmla="*/ 4680 h 360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576;p11"/>
            <p:cNvSpPr/>
            <p:nvPr/>
          </p:nvSpPr>
          <p:spPr>
            <a:xfrm>
              <a:off x="892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577;p11"/>
            <p:cNvSpPr/>
            <p:nvPr/>
          </p:nvSpPr>
          <p:spPr>
            <a:xfrm>
              <a:off x="8703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578;p11"/>
            <p:cNvSpPr/>
            <p:nvPr/>
          </p:nvSpPr>
          <p:spPr>
            <a:xfrm>
              <a:off x="84801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579;p11"/>
            <p:cNvSpPr/>
            <p:nvPr/>
          </p:nvSpPr>
          <p:spPr>
            <a:xfrm>
              <a:off x="825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580;p11"/>
            <p:cNvSpPr/>
            <p:nvPr/>
          </p:nvSpPr>
          <p:spPr>
            <a:xfrm>
              <a:off x="8033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581;p11"/>
            <p:cNvSpPr/>
            <p:nvPr/>
          </p:nvSpPr>
          <p:spPr>
            <a:xfrm>
              <a:off x="7810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582;p11"/>
            <p:cNvSpPr/>
            <p:nvPr/>
          </p:nvSpPr>
          <p:spPr>
            <a:xfrm>
              <a:off x="758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583;p11"/>
            <p:cNvSpPr/>
            <p:nvPr/>
          </p:nvSpPr>
          <p:spPr>
            <a:xfrm>
              <a:off x="7363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584;p11"/>
            <p:cNvSpPr/>
            <p:nvPr/>
          </p:nvSpPr>
          <p:spPr>
            <a:xfrm>
              <a:off x="71402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585;p11"/>
            <p:cNvSpPr/>
            <p:nvPr/>
          </p:nvSpPr>
          <p:spPr>
            <a:xfrm>
              <a:off x="691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586;p11"/>
            <p:cNvSpPr/>
            <p:nvPr/>
          </p:nvSpPr>
          <p:spPr>
            <a:xfrm>
              <a:off x="6693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587;p11"/>
            <p:cNvSpPr/>
            <p:nvPr/>
          </p:nvSpPr>
          <p:spPr>
            <a:xfrm>
              <a:off x="64702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588;p11"/>
            <p:cNvSpPr/>
            <p:nvPr/>
          </p:nvSpPr>
          <p:spPr>
            <a:xfrm>
              <a:off x="624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589;p11"/>
            <p:cNvSpPr/>
            <p:nvPr/>
          </p:nvSpPr>
          <p:spPr>
            <a:xfrm>
              <a:off x="6023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590;p11"/>
            <p:cNvSpPr/>
            <p:nvPr/>
          </p:nvSpPr>
          <p:spPr>
            <a:xfrm>
              <a:off x="58003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591;p11"/>
            <p:cNvSpPr/>
            <p:nvPr/>
          </p:nvSpPr>
          <p:spPr>
            <a:xfrm>
              <a:off x="5576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592;p11"/>
            <p:cNvSpPr/>
            <p:nvPr/>
          </p:nvSpPr>
          <p:spPr>
            <a:xfrm>
              <a:off x="5353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593;p11"/>
            <p:cNvSpPr/>
            <p:nvPr/>
          </p:nvSpPr>
          <p:spPr>
            <a:xfrm>
              <a:off x="51303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594;p11"/>
            <p:cNvSpPr/>
            <p:nvPr/>
          </p:nvSpPr>
          <p:spPr>
            <a:xfrm>
              <a:off x="4906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595;p11"/>
            <p:cNvSpPr/>
            <p:nvPr/>
          </p:nvSpPr>
          <p:spPr>
            <a:xfrm>
              <a:off x="4683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596;p11"/>
            <p:cNvSpPr/>
            <p:nvPr/>
          </p:nvSpPr>
          <p:spPr>
            <a:xfrm>
              <a:off x="44604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2" name="Google Shape;597;p11"/>
            <p:cNvSpPr/>
            <p:nvPr/>
          </p:nvSpPr>
          <p:spPr>
            <a:xfrm>
              <a:off x="42372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3" name="Google Shape;598;p11"/>
            <p:cNvSpPr/>
            <p:nvPr/>
          </p:nvSpPr>
          <p:spPr>
            <a:xfrm>
              <a:off x="4013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4" name="Google Shape;599;p11"/>
            <p:cNvSpPr/>
            <p:nvPr/>
          </p:nvSpPr>
          <p:spPr>
            <a:xfrm>
              <a:off x="37904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5" name="Google Shape;600;p11"/>
            <p:cNvSpPr/>
            <p:nvPr/>
          </p:nvSpPr>
          <p:spPr>
            <a:xfrm>
              <a:off x="35668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6" name="Google Shape;601;p11"/>
            <p:cNvSpPr/>
            <p:nvPr/>
          </p:nvSpPr>
          <p:spPr>
            <a:xfrm>
              <a:off x="33436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7" name="Google Shape;602;p11"/>
            <p:cNvSpPr/>
            <p:nvPr/>
          </p:nvSpPr>
          <p:spPr>
            <a:xfrm>
              <a:off x="31204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8" name="Google Shape;603;p11"/>
            <p:cNvSpPr/>
            <p:nvPr/>
          </p:nvSpPr>
          <p:spPr>
            <a:xfrm>
              <a:off x="28969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9" name="Google Shape;604;p11"/>
            <p:cNvSpPr/>
            <p:nvPr/>
          </p:nvSpPr>
          <p:spPr>
            <a:xfrm>
              <a:off x="26737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0" name="Google Shape;605;p11"/>
            <p:cNvSpPr/>
            <p:nvPr/>
          </p:nvSpPr>
          <p:spPr>
            <a:xfrm>
              <a:off x="245052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1" name="Google Shape;606;p11"/>
            <p:cNvSpPr/>
            <p:nvPr/>
          </p:nvSpPr>
          <p:spPr>
            <a:xfrm>
              <a:off x="22269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2" name="Google Shape;607;p11"/>
            <p:cNvSpPr/>
            <p:nvPr/>
          </p:nvSpPr>
          <p:spPr>
            <a:xfrm>
              <a:off x="20037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3" name="Google Shape;608;p11"/>
            <p:cNvSpPr/>
            <p:nvPr/>
          </p:nvSpPr>
          <p:spPr>
            <a:xfrm>
              <a:off x="178056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4" name="Google Shape;609;p11"/>
            <p:cNvSpPr/>
            <p:nvPr/>
          </p:nvSpPr>
          <p:spPr>
            <a:xfrm>
              <a:off x="15570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5" name="Google Shape;610;p11"/>
            <p:cNvSpPr/>
            <p:nvPr/>
          </p:nvSpPr>
          <p:spPr>
            <a:xfrm>
              <a:off x="13338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6" name="Google Shape;611;p11"/>
            <p:cNvSpPr/>
            <p:nvPr/>
          </p:nvSpPr>
          <p:spPr>
            <a:xfrm>
              <a:off x="111060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612;p11"/>
            <p:cNvSpPr/>
            <p:nvPr/>
          </p:nvSpPr>
          <p:spPr>
            <a:xfrm>
              <a:off x="8870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613;p11"/>
            <p:cNvSpPr/>
            <p:nvPr/>
          </p:nvSpPr>
          <p:spPr>
            <a:xfrm>
              <a:off x="6638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614;p11"/>
            <p:cNvSpPr/>
            <p:nvPr/>
          </p:nvSpPr>
          <p:spPr>
            <a:xfrm>
              <a:off x="44064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615;p11"/>
            <p:cNvSpPr/>
            <p:nvPr/>
          </p:nvSpPr>
          <p:spPr>
            <a:xfrm>
              <a:off x="217080" y="-3600"/>
              <a:ext cx="3600" cy="5149440"/>
            </a:xfrm>
            <a:custGeom>
              <a:avLst/>
              <a:gdLst>
                <a:gd name="textAreaLeft" fmla="*/ 0 w 3600"/>
                <a:gd name="textAreaRight" fmla="*/ 4680 w 3600"/>
                <a:gd name="textAreaTop" fmla="*/ 0 h 5149440"/>
                <a:gd name="textAreaBottom" fmla="*/ 5150520 h 514944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1" name="Google Shape;616;p11"/>
          <p:cNvSpPr/>
          <p:nvPr/>
        </p:nvSpPr>
        <p:spPr>
          <a:xfrm>
            <a:off x="2210040" y="1792440"/>
            <a:ext cx="254124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2" name="Google Shape;617;p11"/>
          <p:cNvSpPr/>
          <p:nvPr/>
        </p:nvSpPr>
        <p:spPr>
          <a:xfrm>
            <a:off x="-6120" y="0"/>
            <a:ext cx="9154800" cy="2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2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000" cy="25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5" name="Google Shape;620;p11"/>
          <p:cNvSpPr/>
          <p:nvPr/>
        </p:nvSpPr>
        <p:spPr>
          <a:xfrm rot="5400000">
            <a:off x="83160" y="69120"/>
            <a:ext cx="102960" cy="8892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5960" cy="42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44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Model Integration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000" cy="29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2920" cy="79920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36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5800" cy="8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Embedding ML in Application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2025-05-23T17:08:02Z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