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Outline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tli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600" cy="292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962;p19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402" name="Google Shape;963;p19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964;p19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965;p19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966;p19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967;p19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968;p19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969;p19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970;p19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971;p19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972;p19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973;p19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974;p19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975;p19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976;p19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977;p19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978;p19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979;p19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980;p19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981;p19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982;p19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983;p19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984;p19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985;p19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986;p19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987;p19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988;p19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989;p19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990;p19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991;p19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992;p19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993;p19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994;p19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995;p19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996;p19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997;p19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998;p19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999;p19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000;p19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001;p19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002;p19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003;p19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004;p19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005;p19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006;p19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007;p19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008;p19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009;p19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010;p19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0" name="Google Shape;1011;p19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1" name="Google Shape;1012;p19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2" name="Google Shape;1013;p19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3" name="Google Shape;1014;p19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4" name="Google Shape;1015;p19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Google Shape;1016;p19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6" name="Google Shape;1017;p19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7" name="Google Shape;1018;p19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019;p19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020;p19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021;p19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1" name="Google Shape;1022;p19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2" name="Google Shape;1023;p19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720" cy="287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4" name="Google Shape;1025;p19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1027;p20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466" name="Google Shape;1028;p20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029;p20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030;p20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031;p20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032;p20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033;p20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034;p20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035;p20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036;p20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037;p20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038;p20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039;p20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040;p20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041;p20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042;p20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043;p20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044;p20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045;p20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046;p20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047;p20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048;p20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049;p20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050;p20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051;p20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052;p20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053;p20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054;p20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055;p20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056;p20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057;p20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058;p20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059;p20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060;p20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061;p20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062;p20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063;p20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064;p20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065;p20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066;p20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067;p20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068;p20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069;p20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070;p20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071;p20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072;p20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073;p20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074;p20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075;p20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076;p20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077;p20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6" name="Google Shape;1078;p20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7" name="Google Shape;1079;p20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8" name="Google Shape;1080;p20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9" name="Google Shape;1081;p20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0" name="Google Shape;1082;p20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1" name="Google Shape;1083;p20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2" name="Google Shape;1084;p20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3" name="Google Shape;1085;p20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086;p20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25" name="Google Shape;1087;p20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6" name="Google Shape;1088;p20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7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720" cy="287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920" cy="31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9" name="Google Shape;1091;p20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18;p3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531" name="Google Shape;19;p3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20;p3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21;p3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22;p3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23;p3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24;p3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25;p3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26;p3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27;p3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28;p3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29;p3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30;p3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31;p3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32;p3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33;p3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34;p3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35;p3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36;p3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37;p3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38;p3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39;p3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40;p3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41;p3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42;p3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43;p3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44;p3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45;p3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46;p3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47;p3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48;p3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49;p3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50;p3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51;p3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52;p3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53;p3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54;p3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55;p3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56;p3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57;p3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58;p3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59;p3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60;p3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61;p3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62;p3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63;p3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64;p3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65;p3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66;p3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67;p3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68;p3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69;p3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2" name="Google Shape;70;p3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3" name="Google Shape;71;p3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4" name="Google Shape;72;p3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5" name="Google Shape;73;p3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6" name="Google Shape;74;p3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7" name="Google Shape;75;p3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8" name="Google Shape;76;p3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9" name="Google Shape;77;p3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90" name="Google Shape;78;p3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Google Shape;79;p3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600" cy="292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1093;p21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597" name="Google Shape;1094;p21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095;p21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096;p21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097;p21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098;p21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099;p21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100;p21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101;p21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102;p21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103;p21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104;p21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105;p21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106;p21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107;p21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108;p21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109;p21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110;p21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111;p21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112;p21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113;p21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114;p21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115;p21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116;p21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117;p21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118;p21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119;p21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120;p21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121;p21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122;p21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123;p21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124;p21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125;p21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126;p21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127;p21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128;p21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129;p21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130;p21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131;p21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132;p21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133;p21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134;p21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135;p21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136;p21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137;p21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138;p21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139;p21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140;p21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141;p21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142;p21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143;p21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144;p21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145;p21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146;p21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147;p21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148;p21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149;p21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150;p21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151;p21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5" name="Google Shape;1152;p21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6" name="Google Shape;1153;p21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Google Shape;1154;p21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Google Shape;1155;p21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1157;p22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Google Shape;1158;p22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159;p22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161;p23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162;p23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664" name="Google Shape;1163;p23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164;p23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165;p23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166;p23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167;p23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168;p23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169;p23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170;p23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171;p23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172;p23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173;p23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174;p23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175;p23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176;p23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177;p23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178;p23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179;p23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180;p23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181;p23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182;p23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183;p23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184;p23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185;p23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186;p23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187;p23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188;p23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189;p23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190;p23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191;p23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192;p23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193;p23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194;p23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195;p23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196;p23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197;p23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198;p23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199;p23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200;p23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201;p23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202;p23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203;p23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204;p23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205;p23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206;p23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207;p23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208;p23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209;p23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210;p23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211;p23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212;p23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213;p23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214;p23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215;p23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216;p23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217;p23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218;p23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219;p23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220;p23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221;p23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222;p23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Google Shape;1230;p23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1232;p24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7" name="Google Shape;1233;p24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728" name="Google Shape;1234;p24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9" name="Google Shape;1235;p24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236;p24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237;p24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238;p24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239;p24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240;p24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241;p24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242;p24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243;p24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244;p24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245;p24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246;p24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247;p24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248;p24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249;p24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250;p24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251;p24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252;p24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253;p24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254;p24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255;p24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256;p24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257;p24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258;p24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259;p24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260;p24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261;p24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262;p24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263;p24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264;p24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265;p24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266;p24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267;p24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268;p24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269;p24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270;p24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271;p24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272;p24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273;p24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274;p24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275;p24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276;p24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277;p24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278;p24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279;p24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280;p24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281;p24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282;p24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283;p24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284;p24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285;p24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286;p24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287;p24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288;p24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289;p24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290;p24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291;p24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292;p24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7" name="Google Shape;1293;p24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232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6280" cy="256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Google Shape;1297;p24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1299;p25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3" name="Google Shape;1300;p25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794" name="Google Shape;1301;p25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5" name="Google Shape;1302;p25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6" name="Google Shape;1303;p25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7" name="Google Shape;1304;p25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305;p25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306;p25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307;p25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308;p25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309;p25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310;p25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311;p25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312;p25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313;p25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314;p25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315;p25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316;p25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317;p25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318;p25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319;p25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320;p25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321;p25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322;p25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323;p25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324;p25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325;p25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326;p25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327;p25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328;p25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329;p25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330;p25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331;p25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332;p25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333;p25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334;p25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335;p25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336;p25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337;p25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338;p25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339;p25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340;p25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341;p25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342;p25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343;p25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344;p25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345;p25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346;p25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347;p25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348;p25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349;p25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350;p25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351;p25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352;p25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353;p25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354;p25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355;p25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356;p25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357;p25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358;p25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359;p25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3" name="Google Shape;1360;p25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88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88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Google Shape;1366;p25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1368;p26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9" name="Google Shape;1369;p26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860" name="Google Shape;1370;p26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1" name="Google Shape;1371;p26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2" name="Google Shape;1372;p26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3" name="Google Shape;1373;p26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4" name="Google Shape;1374;p26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5" name="Google Shape;1375;p26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6" name="Google Shape;1376;p26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1377;p26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1378;p26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1379;p26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1380;p26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1381;p26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1382;p26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1383;p26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1384;p26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1385;p26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1386;p26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1387;p26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1388;p26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389;p26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390;p26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391;p26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392;p26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393;p26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394;p26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395;p26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396;p26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397;p26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398;p26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399;p26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400;p26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401;p26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402;p26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403;p26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404;p26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405;p26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406;p26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407;p26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408;p26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409;p26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410;p26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411;p26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412;p26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413;p26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414;p26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415;p26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416;p26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417;p26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418;p26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419;p26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420;p26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421;p26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422;p26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423;p26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424;p26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425;p26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426;p26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427;p26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428;p26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19" name="Google Shape;1429;p26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8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8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8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4" name="Google Shape;1437;p26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1439;p27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26" name="Google Shape;1440;p27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927" name="Google Shape;1441;p27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8" name="Google Shape;1442;p27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9" name="Google Shape;1443;p27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0" name="Google Shape;1444;p27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1" name="Google Shape;1445;p27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2" name="Google Shape;1446;p27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3" name="Google Shape;1447;p27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448;p27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449;p27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450;p27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451;p27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452;p27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453;p27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454;p27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455;p27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456;p27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457;p27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458;p27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459;p27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460;p27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461;p27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462;p27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463;p27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464;p27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465;p27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466;p27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467;p27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468;p27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469;p27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470;p27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471;p27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472;p27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473;p27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474;p27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475;p27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476;p27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477;p27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478;p27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479;p27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480;p27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481;p27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482;p27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483;p27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484;p27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485;p27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486;p27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487;p27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488;p27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489;p27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490;p27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491;p27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492;p27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493;p27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494;p27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495;p27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496;p27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497;p27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498;p27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499;p27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86" name="Google Shape;1500;p27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702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702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0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702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Outline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1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70200" cy="191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2" name="Google Shape;1510;p27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56;p11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7" name="Google Shape;557;p11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558;p11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559;p11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560;p11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561;p11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562;p11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563;p11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564;p11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565;p11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566;p11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567;p11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568;p11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569;p11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570;p11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571;p11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572;p11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573;p11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574;p11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575;p11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576;p11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577;p11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578;p11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579;p11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580;p11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581;p11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582;p11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583;p11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584;p11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585;p11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586;p11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587;p11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588;p11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589;p11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590;p11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591;p11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592;p11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593;p11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594;p11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595;p11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596;p11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597;p11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598;p11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599;p11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600;p11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601;p11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602;p11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603;p11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604;p11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605;p11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606;p11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607;p11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608;p11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609;p11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610;p11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611;p11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Google Shape;612;p11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613;p11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Google Shape;614;p11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Google Shape;615;p11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6" name="Google Shape;616;p11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617;p11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9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720" cy="259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620;p11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1512;p28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4" name="Google Shape;1513;p28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995" name="Google Shape;1514;p28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6" name="Google Shape;1515;p28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7" name="Google Shape;1516;p28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517;p28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518;p28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519;p28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520;p28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521;p28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522;p28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523;p28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524;p28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525;p28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526;p28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527;p28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528;p28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529;p28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530;p28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531;p28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532;p28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533;p28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534;p28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535;p28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536;p28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537;p28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538;p28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539;p28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540;p28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541;p28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542;p28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543;p28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544;p28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545;p28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546;p28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547;p28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548;p28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549;p28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550;p28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551;p28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552;p28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553;p28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554;p28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555;p28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556;p28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557;p28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558;p28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559;p28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560;p28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561;p28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562;p28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563;p28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564;p28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565;p28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566;p28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567;p28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568;p28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569;p28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570;p28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571;p28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572;p28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4" name="Google Shape;1573;p28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680" cy="283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Google Shape;1576;p28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578;p29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9" name="Google Shape;1579;p29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060" name="Google Shape;1580;p29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1" name="Google Shape;1581;p29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2" name="Google Shape;1582;p29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3" name="Google Shape;1583;p29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4" name="Google Shape;1584;p29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5" name="Google Shape;1585;p29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6" name="Google Shape;1586;p29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7" name="Google Shape;1587;p29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8" name="Google Shape;1588;p29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9" name="Google Shape;1589;p29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0" name="Google Shape;1590;p29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1" name="Google Shape;1591;p29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2" name="Google Shape;1592;p29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3" name="Google Shape;1593;p29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4" name="Google Shape;1594;p29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5" name="Google Shape;1595;p29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6" name="Google Shape;1596;p29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7" name="Google Shape;1597;p29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8" name="Google Shape;1598;p29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9" name="Google Shape;1599;p29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0" name="Google Shape;1600;p29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1" name="Google Shape;1601;p29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2" name="Google Shape;1602;p29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3" name="Google Shape;1603;p29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4" name="Google Shape;1604;p29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5" name="Google Shape;1605;p29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6" name="Google Shape;1606;p29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7" name="Google Shape;1607;p29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8" name="Google Shape;1608;p29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9" name="Google Shape;1609;p29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0" name="Google Shape;1610;p29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1611;p29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1612;p29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1613;p29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1614;p29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1615;p29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1616;p29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1617;p29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1618;p29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1619;p29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1620;p29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1621;p29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1622;p29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1623;p29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1624;p29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1625;p29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1626;p29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1627;p29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1628;p29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1629;p29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1630;p29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1631;p29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1632;p29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1633;p29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1634;p29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1635;p29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1636;p29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1637;p29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1638;p29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19" name="Google Shape;1639;p29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880" cy="6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880" cy="6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3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880" cy="186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4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880" cy="186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5" name="Google Shape;1647;p29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649;p30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27" name="Google Shape;1650;p30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128" name="Google Shape;1651;p30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1652;p30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1653;p30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1654;p30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1655;p30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1656;p30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1657;p30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1658;p30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1659;p30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1660;p30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1661;p30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1662;p30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1663;p30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1664;p30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1665;p30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1666;p30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1667;p30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1668;p30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1669;p30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1670;p30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1671;p30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9" name="Google Shape;1672;p30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0" name="Google Shape;1673;p30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1" name="Google Shape;1674;p30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2" name="Google Shape;1675;p30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3" name="Google Shape;1676;p30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4" name="Google Shape;1677;p30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5" name="Google Shape;1678;p30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6" name="Google Shape;1679;p30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7" name="Google Shape;1680;p30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8" name="Google Shape;1681;p30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682;p30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683;p30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684;p30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685;p30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686;p30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87;p30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88;p30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89;p30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90;p30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91;p30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92;p30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93;p30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94;p30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95;p30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6;p30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697;p30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698;p30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699;p30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00;p30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01;p30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02;p30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03;p30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04;p30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05;p30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06;p30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707;p30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708;p30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709;p30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87" name="Google Shape;1710;p30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600" cy="6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600" cy="6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600" cy="186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2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600" cy="186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3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600" cy="63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4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600" cy="186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5" name="Google Shape;1721;p30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6" name="Google Shape;86;p4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197" name="Google Shape;87;p4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88;p4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89;p4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90;p4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91;p4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92;p4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93;p4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94;p4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95;p4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96;p4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97;p4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98;p4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99;p4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100;p4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101;p4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102;p4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103;p4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104;p4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105;p4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106;p4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7" name="Google Shape;107;p4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8" name="Google Shape;108;p4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9" name="Google Shape;109;p4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0" name="Google Shape;110;p4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1" name="Google Shape;111;p4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2" name="Google Shape;112;p4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3" name="Google Shape;113;p4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4" name="Google Shape;114;p4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115;p4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116;p4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117;p4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118;p4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119;p4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120;p4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121;p4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122;p4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123;p4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124;p4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125;p4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126;p4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127;p4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128;p4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129;p4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130;p4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131;p4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132;p4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133;p4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134;p4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135;p4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136;p4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137;p4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138;p4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139;p4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140;p4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141;p4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142;p4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143;p4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144;p4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145;p4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56" name="Google Shape;146;p4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7" name="Google Shape;147;p4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840" cy="16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723;p31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63" name="Google Shape;1724;p31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264" name="Google Shape;1725;p31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1726;p31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1727;p31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1728;p31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1729;p31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1730;p31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1731;p31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1732;p31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1733;p31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1734;p31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1735;p31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1736;p31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1737;p31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1738;p31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1739;p31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1740;p31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1741;p31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1742;p31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1743;p31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3" name="Google Shape;1744;p31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4" name="Google Shape;1745;p31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5" name="Google Shape;1746;p31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6" name="Google Shape;1747;p31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7" name="Google Shape;1748;p31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8" name="Google Shape;1749;p31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9" name="Google Shape;1750;p31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0" name="Google Shape;1751;p31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1752;p31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1753;p31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1754;p31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1755;p31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1756;p31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1757;p31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1758;p31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1759;p31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1760;p31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1761;p31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1762;p31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1763;p31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1764;p31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1765;p31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1766;p31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1767;p31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1768;p31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1769;p31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1770;p31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1771;p31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1772;p31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1773;p31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1774;p31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1775;p31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1776;p31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1777;p31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1778;p31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1779;p31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1780;p31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1781;p31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1782;p31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1783;p31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23" name="Google Shape;1784;p31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4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1000" cy="461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5" name="Google Shape;1786;p31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788;p32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27" name="Google Shape;1789;p32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328" name="Google Shape;1790;p32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1791;p32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1792;p32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1793;p32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1794;p32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1795;p32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1796;p32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1797;p32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1798;p32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1799;p32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1800;p32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1801;p32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1802;p32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1803;p32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1804;p32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1805;p32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1806;p32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1807;p32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1808;p32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1809;p32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1810;p32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9" name="Google Shape;1811;p32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0" name="Google Shape;1812;p32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1" name="Google Shape;1813;p32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2" name="Google Shape;1814;p32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3" name="Google Shape;1815;p32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4" name="Google Shape;1816;p32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5" name="Google Shape;1817;p32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6" name="Google Shape;1818;p32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1819;p32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1820;p32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1821;p32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1822;p32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1823;p32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1824;p32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1825;p32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1826;p32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1827;p32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1828;p32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1829;p32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1830;p32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1831;p32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1832;p32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1833;p32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1834;p32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1835;p32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1836;p32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1837;p32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1838;p32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1839;p32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1840;p32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1841;p32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1842;p32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1843;p32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1844;p32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1845;p32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1846;p32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1847;p32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1848;p32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87" name="Google Shape;1849;p32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928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2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3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4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5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6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7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8240" cy="115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8" name="Google Shape;1860;p32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9" name="Google Shape;1862;p33" descr=""/>
          <p:cNvPicPr/>
          <p:nvPr/>
        </p:nvPicPr>
        <p:blipFill>
          <a:blip r:embed="rId2"/>
          <a:srcRect l="0" t="0" r="13470" b="1347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0" name="Google Shape;1863;p3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1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760" cy="13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76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840" cy="6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4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68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05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520" cy="45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6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PlaceHolder 1"/>
          <p:cNvSpPr>
            <a:spLocks noGrp="1"/>
          </p:cNvSpPr>
          <p:nvPr>
            <p:ph type="body"/>
          </p:nvPr>
        </p:nvSpPr>
        <p:spPr>
          <a:xfrm>
            <a:off x="628560" y="-3865320"/>
            <a:ext cx="8229240" cy="660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8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9240" cy="267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09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800" cy="286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10" name="Google Shape;1873;p34"/>
          <p:cNvCxnSpPr/>
          <p:nvPr/>
        </p:nvCxnSpPr>
        <p:spPr>
          <a:xfrm>
            <a:off x="0" y="2918160"/>
            <a:ext cx="9144360" cy="36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411" name="Google Shape;1874;p34"/>
          <p:cNvSpPr/>
          <p:nvPr/>
        </p:nvSpPr>
        <p:spPr>
          <a:xfrm>
            <a:off x="623880" y="2926080"/>
            <a:ext cx="228240" cy="5076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560" bIns="255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412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3160" cy="23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9240" cy="331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15" name="Google Shape;1878;p35"/>
          <p:cNvCxnSpPr/>
          <p:nvPr/>
        </p:nvCxnSpPr>
        <p:spPr>
          <a:xfrm>
            <a:off x="0" y="424440"/>
            <a:ext cx="9144360" cy="36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416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3160" cy="23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7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9240" cy="24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9240" cy="308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3160" cy="23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622;p12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72" name="Google Shape;623;p12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624;p12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625;p12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626;p12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627;p12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628;p12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629;p12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630;p12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631;p12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632;p12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633;p12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634;p12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635;p12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636;p12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637;p12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638;p12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639;p12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640;p12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641;p12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642;p12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643;p12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644;p12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645;p12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646;p12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647;p12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648;p12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649;p12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650;p12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651;p12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652;p12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653;p12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654;p12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655;p12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656;p12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657;p12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658;p12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659;p12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660;p12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661;p12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662;p12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663;p12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664;p12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665;p12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666;p12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667;p12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668;p12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669;p12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670;p12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671;p12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672;p12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673;p12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674;p12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Google Shape;675;p12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Google Shape;676;p12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Google Shape;677;p12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Google Shape;678;p12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Google Shape;679;p12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Google Shape;680;p12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681;p12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1" name="Google Shape;682;p12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683;p12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816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480" cy="259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480" cy="259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687;p12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153;p5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424" name="Google Shape;154;p5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155;p5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156;p5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157;p5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158;p5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159;p5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160;p5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161;p5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162;p5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163;p5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164;p5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165;p5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166;p5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167;p5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168;p5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169;p5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170;p5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171;p5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172;p5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173;p5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174;p5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175;p5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176;p5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177;p5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178;p5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179;p5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180;p5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181;p5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182;p5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183;p5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184;p5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185;p5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186;p5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187;p5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188;p5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189;p5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190;p5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191;p5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192;p5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193;p5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194;p5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195;p5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196;p5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197;p5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198;p5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199;p5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200;p5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201;p5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202;p5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203;p5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204;p5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205;p5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206;p5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207;p5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208;p5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209;p5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210;p5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211;p5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212;p5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213;p5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214;p5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720" cy="16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9" name="Google Shape;222;p6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490" name="Google Shape;223;p6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224;p6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225;p6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226;p6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227;p6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228;p6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229;p6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230;p6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231;p6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232;p6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233;p6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234;p6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235;p6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236;p6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237;p6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238;p6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239;p6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240;p6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241;p6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242;p6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243;p6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244;p6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245;p6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246;p6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247;p6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248;p6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249;p6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250;p6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251;p6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252;p6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253;p6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254;p6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255;p6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256;p6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257;p6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258;p6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259;p6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260;p6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261;p6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262;p6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263;p6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264;p6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265;p6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266;p6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267;p6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268;p6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269;p6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270;p6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271;p6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272;p6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273;p6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274;p6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275;p6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276;p6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277;p6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278;p6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279;p6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7" name="Google Shape;280;p6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8" name="Google Shape;281;p6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9" name="Google Shape;282;p6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283;p6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1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2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3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4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720" cy="16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289;p7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556" name="Google Shape;290;p7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291;p7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292;p7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293;p7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294;p7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295;p7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296;p7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297;p7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298;p7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299;p7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300;p7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301;p7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302;p7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303;p7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304;p7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305;p7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306;p7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307;p7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308;p7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309;p7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310;p7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311;p7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312;p7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313;p7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314;p7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315;p7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316;p7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317;p7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318;p7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319;p7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320;p7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321;p7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322;p7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323;p7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324;p7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325;p7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326;p7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327;p7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328;p7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329;p7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330;p7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331;p7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332;p7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333;p7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334;p7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335;p7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336;p7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337;p7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338;p7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339;p7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340;p7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341;p7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342;p7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343;p7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344;p7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1" name="Google Shape;345;p7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2" name="Google Shape;346;p7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3" name="Google Shape;347;p7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4" name="Google Shape;348;p7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5" name="Google Shape;349;p7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350;p7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520" cy="16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1" name="Google Shape;356;p8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622" name="Google Shape;357;p8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358;p8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359;p8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360;p8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361;p8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362;p8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363;p8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364;p8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365;p8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366;p8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367;p8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368;p8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369;p8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370;p8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371;p8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372;p8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373;p8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374;p8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375;p8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376;p8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377;p8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378;p8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379;p8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380;p8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381;p8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382;p8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383;p8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384;p8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385;p8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386;p8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387;p8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388;p8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389;p8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390;p8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391;p8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392;p8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393;p8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394;p8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395;p8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396;p8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397;p8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398;p8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399;p8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400;p8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401;p8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402;p8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403;p8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404;p8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405;p8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406;p8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407;p8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408;p8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409;p8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410;p8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411;p8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7" name="Google Shape;412;p8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8" name="Google Shape;413;p8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9" name="Google Shape;414;p8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0" name="Google Shape;415;p8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8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520" cy="164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2" name="Google Shape;417;p8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3" name="Google Shape;418;p8"/>
          <p:cNvSpPr/>
          <p:nvPr/>
        </p:nvSpPr>
        <p:spPr>
          <a:xfrm>
            <a:off x="0" y="-39600"/>
            <a:ext cx="262800" cy="3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4" name="Google Shape;419;p8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8320" cy="14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6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9280" cy="142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7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880" cy="15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8" name="Google Shape;423;p8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425;p9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690" name="Google Shape;426;p9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427;p9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428;p9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429;p9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430;p9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431;p9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432;p9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433;p9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434;p9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435;p9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436;p9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437;p9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438;p9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439;p9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440;p9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441;p9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442;p9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443;p9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444;p9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445;p9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446;p9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447;p9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448;p9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449;p9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450;p9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451;p9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452;p9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453;p9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454;p9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455;p9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456;p9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457;p9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458;p9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459;p9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460;p9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461;p9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462;p9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463;p9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464;p9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465;p9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466;p9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467;p9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468;p9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469;p9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470;p9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471;p9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472;p9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473;p9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474;p9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475;p9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476;p9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1" name="Google Shape;477;p9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2" name="Google Shape;478;p9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3" name="Google Shape;479;p9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4" name="Google Shape;480;p9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5" name="Google Shape;481;p9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6" name="Google Shape;482;p9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7" name="Google Shape;483;p9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484;p9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9" name="Google Shape;485;p9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0" name="Google Shape;486;p9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600" cy="292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2" name="Google Shape;489;p9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3" name="Google Shape;491;p10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754" name="Google Shape;492;p10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493;p10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494;p10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495;p10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496;p10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497;p10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498;p10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499;p10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500;p10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501;p10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502;p10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503;p10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504;p10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505;p10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506;p10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507;p10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508;p10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509;p10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510;p10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511;p10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512;p10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513;p10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514;p10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515;p10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516;p10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517;p10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518;p10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519;p10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520;p10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521;p10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522;p10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523;p10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524;p10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525;p10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526;p10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527;p10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528;p10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529;p10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530;p10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531;p10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532;p10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533;p10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534;p10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535;p10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536;p10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537;p10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538;p10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539;p10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540;p10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541;p10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542;p10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543;p10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6" name="Google Shape;544;p10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7" name="Google Shape;545;p10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8" name="Google Shape;546;p10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9" name="Google Shape;547;p10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0" name="Google Shape;548;p10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1" name="Google Shape;549;p10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2" name="Google Shape;550;p10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13" name="Google Shape;551;p10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Google Shape;552;p10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600" cy="292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Google Shape;554;p10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689;p13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138" name="Google Shape;690;p13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691;p13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692;p13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693;p13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694;p13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695;p13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696;p13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697;p13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698;p13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699;p13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700;p13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701;p13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702;p13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703;p13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704;p13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705;p13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706;p13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707;p13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708;p13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709;p13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710;p13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711;p13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712;p13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713;p13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714;p13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715;p13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716;p13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717;p13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718;p13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719;p13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720;p13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721;p13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722;p13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723;p13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724;p13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725;p13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726;p13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727;p13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728;p13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729;p13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730;p13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731;p13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732;p13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733;p13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734;p13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735;p13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736;p13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737;p13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738;p13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739;p13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8" name="Google Shape;740;p13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Google Shape;741;p13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Google Shape;742;p13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Google Shape;743;p13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Google Shape;744;p13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Google Shape;745;p13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Google Shape;746;p13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747;p13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748;p13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7" name="Google Shape;749;p13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Google Shape;750;p13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68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752;p13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754;p14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202" name="Google Shape;755;p14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756;p14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757;p14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758;p14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759;p14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760;p14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761;p14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762;p14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763;p14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764;p14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765;p14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766;p14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767;p14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768;p14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769;p14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770;p14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771;p14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772;p14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773;p14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774;p14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775;p14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776;p14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777;p14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778;p14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779;p14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780;p14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781;p14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782;p14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783;p14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784;p14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785;p14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786;p14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787;p14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788;p14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789;p14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790;p14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791;p14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792;p14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793;p14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794;p14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795;p14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796;p14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797;p14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98;p14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99;p14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800;p14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801;p14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802;p14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803;p14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804;p14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805;p14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Google Shape;806;p14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4" name="Google Shape;807;p14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Google Shape;808;p14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809;p14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810;p14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811;p14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812;p14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813;p14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1" name="Google Shape;814;p14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815;p14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804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6120" cy="186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819;p14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821;p15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267" name="Google Shape;822;p15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823;p15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824;p15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825;p15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826;p15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827;p15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828;p15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829;p15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830;p15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831;p15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832;p15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833;p15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834;p15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835;p15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836;p15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837;p15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838;p15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839;p15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840;p15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841;p15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842;p15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843;p15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844;p15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845;p15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846;p15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847;p15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848;p15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849;p15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850;p15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851;p15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852;p15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853;p15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854;p15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855;p15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856;p15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857;p15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858;p15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859;p15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860;p15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861;p15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862;p15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863;p15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864;p15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865;p15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866;p15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867;p15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868;p15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869;p15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870;p15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871;p15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872;p15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873;p15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9" name="Google Shape;874;p15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0" name="Google Shape;875;p15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Google Shape;876;p15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Google Shape;877;p15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3" name="Google Shape;878;p15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4" name="Google Shape;879;p15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5" name="Google Shape;880;p15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6" name="Google Shape;881;p15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882;p15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108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884;p15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311760" y="396000"/>
            <a:ext cx="2807640" cy="91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48F019-993C-44E1-8114-9990457464C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890;p17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265680" y="1251720"/>
            <a:ext cx="4044960" cy="14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FD66F7-0115-4FA6-9D4D-54991061F2E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896;p18"/>
          <p:cNvGrpSpPr/>
          <p:nvPr/>
        </p:nvGrpSpPr>
        <p:grpSpPr>
          <a:xfrm>
            <a:off x="-6120" y="-3600"/>
            <a:ext cx="9155880" cy="5150160"/>
            <a:chOff x="-6120" y="-3600"/>
            <a:chExt cx="9155880" cy="5150160"/>
          </a:xfrm>
        </p:grpSpPr>
        <p:sp>
          <p:nvSpPr>
            <p:cNvPr id="338" name="Google Shape;897;p18"/>
            <p:cNvSpPr/>
            <p:nvPr/>
          </p:nvSpPr>
          <p:spPr>
            <a:xfrm>
              <a:off x="-6120" y="4889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898;p18"/>
            <p:cNvSpPr/>
            <p:nvPr/>
          </p:nvSpPr>
          <p:spPr>
            <a:xfrm>
              <a:off x="-6120" y="46317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899;p18"/>
            <p:cNvSpPr/>
            <p:nvPr/>
          </p:nvSpPr>
          <p:spPr>
            <a:xfrm>
              <a:off x="-6120" y="43743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900;p18"/>
            <p:cNvSpPr/>
            <p:nvPr/>
          </p:nvSpPr>
          <p:spPr>
            <a:xfrm>
              <a:off x="-6120" y="4116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901;p18"/>
            <p:cNvSpPr/>
            <p:nvPr/>
          </p:nvSpPr>
          <p:spPr>
            <a:xfrm>
              <a:off x="-6120" y="38592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902;p18"/>
            <p:cNvSpPr/>
            <p:nvPr/>
          </p:nvSpPr>
          <p:spPr>
            <a:xfrm>
              <a:off x="-6120" y="36018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903;p18"/>
            <p:cNvSpPr/>
            <p:nvPr/>
          </p:nvSpPr>
          <p:spPr>
            <a:xfrm>
              <a:off x="-6120" y="334440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904;p18"/>
            <p:cNvSpPr/>
            <p:nvPr/>
          </p:nvSpPr>
          <p:spPr>
            <a:xfrm>
              <a:off x="-6120" y="30866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905;p18"/>
            <p:cNvSpPr/>
            <p:nvPr/>
          </p:nvSpPr>
          <p:spPr>
            <a:xfrm>
              <a:off x="-6120" y="28292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906;p18"/>
            <p:cNvSpPr/>
            <p:nvPr/>
          </p:nvSpPr>
          <p:spPr>
            <a:xfrm>
              <a:off x="-6120" y="257184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907;p18"/>
            <p:cNvSpPr/>
            <p:nvPr/>
          </p:nvSpPr>
          <p:spPr>
            <a:xfrm>
              <a:off x="-6120" y="23140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908;p18"/>
            <p:cNvSpPr/>
            <p:nvPr/>
          </p:nvSpPr>
          <p:spPr>
            <a:xfrm>
              <a:off x="-6120" y="20566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909;p18"/>
            <p:cNvSpPr/>
            <p:nvPr/>
          </p:nvSpPr>
          <p:spPr>
            <a:xfrm>
              <a:off x="-6120" y="179928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910;p18"/>
            <p:cNvSpPr/>
            <p:nvPr/>
          </p:nvSpPr>
          <p:spPr>
            <a:xfrm>
              <a:off x="-6120" y="15415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911;p18"/>
            <p:cNvSpPr/>
            <p:nvPr/>
          </p:nvSpPr>
          <p:spPr>
            <a:xfrm>
              <a:off x="-6120" y="12841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912;p18"/>
            <p:cNvSpPr/>
            <p:nvPr/>
          </p:nvSpPr>
          <p:spPr>
            <a:xfrm>
              <a:off x="-6120" y="102672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913;p18"/>
            <p:cNvSpPr/>
            <p:nvPr/>
          </p:nvSpPr>
          <p:spPr>
            <a:xfrm>
              <a:off x="-6120" y="7689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914;p18"/>
            <p:cNvSpPr/>
            <p:nvPr/>
          </p:nvSpPr>
          <p:spPr>
            <a:xfrm>
              <a:off x="-6120" y="5115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915;p18"/>
            <p:cNvSpPr/>
            <p:nvPr/>
          </p:nvSpPr>
          <p:spPr>
            <a:xfrm>
              <a:off x="-6120" y="254160"/>
              <a:ext cx="9155880" cy="4320"/>
            </a:xfrm>
            <a:custGeom>
              <a:avLst/>
              <a:gdLst>
                <a:gd name="textAreaLeft" fmla="*/ 0 w 9155880"/>
                <a:gd name="textAreaRight" fmla="*/ 9156240 w 9155880"/>
                <a:gd name="textAreaTop" fmla="*/ 0 h 4320"/>
                <a:gd name="textAreaBottom" fmla="*/ 4680 h 432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916;p18"/>
            <p:cNvSpPr/>
            <p:nvPr/>
          </p:nvSpPr>
          <p:spPr>
            <a:xfrm>
              <a:off x="892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917;p18"/>
            <p:cNvSpPr/>
            <p:nvPr/>
          </p:nvSpPr>
          <p:spPr>
            <a:xfrm>
              <a:off x="8703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918;p18"/>
            <p:cNvSpPr/>
            <p:nvPr/>
          </p:nvSpPr>
          <p:spPr>
            <a:xfrm>
              <a:off x="84801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919;p18"/>
            <p:cNvSpPr/>
            <p:nvPr/>
          </p:nvSpPr>
          <p:spPr>
            <a:xfrm>
              <a:off x="825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920;p18"/>
            <p:cNvSpPr/>
            <p:nvPr/>
          </p:nvSpPr>
          <p:spPr>
            <a:xfrm>
              <a:off x="8033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921;p18"/>
            <p:cNvSpPr/>
            <p:nvPr/>
          </p:nvSpPr>
          <p:spPr>
            <a:xfrm>
              <a:off x="7810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922;p18"/>
            <p:cNvSpPr/>
            <p:nvPr/>
          </p:nvSpPr>
          <p:spPr>
            <a:xfrm>
              <a:off x="758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923;p18"/>
            <p:cNvSpPr/>
            <p:nvPr/>
          </p:nvSpPr>
          <p:spPr>
            <a:xfrm>
              <a:off x="7363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924;p18"/>
            <p:cNvSpPr/>
            <p:nvPr/>
          </p:nvSpPr>
          <p:spPr>
            <a:xfrm>
              <a:off x="71402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925;p18"/>
            <p:cNvSpPr/>
            <p:nvPr/>
          </p:nvSpPr>
          <p:spPr>
            <a:xfrm>
              <a:off x="691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926;p18"/>
            <p:cNvSpPr/>
            <p:nvPr/>
          </p:nvSpPr>
          <p:spPr>
            <a:xfrm>
              <a:off x="6693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927;p18"/>
            <p:cNvSpPr/>
            <p:nvPr/>
          </p:nvSpPr>
          <p:spPr>
            <a:xfrm>
              <a:off x="64702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928;p18"/>
            <p:cNvSpPr/>
            <p:nvPr/>
          </p:nvSpPr>
          <p:spPr>
            <a:xfrm>
              <a:off x="624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929;p18"/>
            <p:cNvSpPr/>
            <p:nvPr/>
          </p:nvSpPr>
          <p:spPr>
            <a:xfrm>
              <a:off x="6023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930;p18"/>
            <p:cNvSpPr/>
            <p:nvPr/>
          </p:nvSpPr>
          <p:spPr>
            <a:xfrm>
              <a:off x="58003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931;p18"/>
            <p:cNvSpPr/>
            <p:nvPr/>
          </p:nvSpPr>
          <p:spPr>
            <a:xfrm>
              <a:off x="5576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932;p18"/>
            <p:cNvSpPr/>
            <p:nvPr/>
          </p:nvSpPr>
          <p:spPr>
            <a:xfrm>
              <a:off x="5353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933;p18"/>
            <p:cNvSpPr/>
            <p:nvPr/>
          </p:nvSpPr>
          <p:spPr>
            <a:xfrm>
              <a:off x="51303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934;p18"/>
            <p:cNvSpPr/>
            <p:nvPr/>
          </p:nvSpPr>
          <p:spPr>
            <a:xfrm>
              <a:off x="4906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935;p18"/>
            <p:cNvSpPr/>
            <p:nvPr/>
          </p:nvSpPr>
          <p:spPr>
            <a:xfrm>
              <a:off x="4683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936;p18"/>
            <p:cNvSpPr/>
            <p:nvPr/>
          </p:nvSpPr>
          <p:spPr>
            <a:xfrm>
              <a:off x="44604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937;p18"/>
            <p:cNvSpPr/>
            <p:nvPr/>
          </p:nvSpPr>
          <p:spPr>
            <a:xfrm>
              <a:off x="42372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938;p18"/>
            <p:cNvSpPr/>
            <p:nvPr/>
          </p:nvSpPr>
          <p:spPr>
            <a:xfrm>
              <a:off x="4013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939;p18"/>
            <p:cNvSpPr/>
            <p:nvPr/>
          </p:nvSpPr>
          <p:spPr>
            <a:xfrm>
              <a:off x="37904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940;p18"/>
            <p:cNvSpPr/>
            <p:nvPr/>
          </p:nvSpPr>
          <p:spPr>
            <a:xfrm>
              <a:off x="35668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941;p18"/>
            <p:cNvSpPr/>
            <p:nvPr/>
          </p:nvSpPr>
          <p:spPr>
            <a:xfrm>
              <a:off x="33436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942;p18"/>
            <p:cNvSpPr/>
            <p:nvPr/>
          </p:nvSpPr>
          <p:spPr>
            <a:xfrm>
              <a:off x="31204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943;p18"/>
            <p:cNvSpPr/>
            <p:nvPr/>
          </p:nvSpPr>
          <p:spPr>
            <a:xfrm>
              <a:off x="28969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944;p18"/>
            <p:cNvSpPr/>
            <p:nvPr/>
          </p:nvSpPr>
          <p:spPr>
            <a:xfrm>
              <a:off x="26737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6" name="Google Shape;945;p18"/>
            <p:cNvSpPr/>
            <p:nvPr/>
          </p:nvSpPr>
          <p:spPr>
            <a:xfrm>
              <a:off x="245052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7" name="Google Shape;946;p18"/>
            <p:cNvSpPr/>
            <p:nvPr/>
          </p:nvSpPr>
          <p:spPr>
            <a:xfrm>
              <a:off x="22269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8" name="Google Shape;947;p18"/>
            <p:cNvSpPr/>
            <p:nvPr/>
          </p:nvSpPr>
          <p:spPr>
            <a:xfrm>
              <a:off x="20037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9" name="Google Shape;948;p18"/>
            <p:cNvSpPr/>
            <p:nvPr/>
          </p:nvSpPr>
          <p:spPr>
            <a:xfrm>
              <a:off x="178056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0" name="Google Shape;949;p18"/>
            <p:cNvSpPr/>
            <p:nvPr/>
          </p:nvSpPr>
          <p:spPr>
            <a:xfrm>
              <a:off x="15570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Google Shape;950;p18"/>
            <p:cNvSpPr/>
            <p:nvPr/>
          </p:nvSpPr>
          <p:spPr>
            <a:xfrm>
              <a:off x="13338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951;p18"/>
            <p:cNvSpPr/>
            <p:nvPr/>
          </p:nvSpPr>
          <p:spPr>
            <a:xfrm>
              <a:off x="111060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952;p18"/>
            <p:cNvSpPr/>
            <p:nvPr/>
          </p:nvSpPr>
          <p:spPr>
            <a:xfrm>
              <a:off x="8870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953;p18"/>
            <p:cNvSpPr/>
            <p:nvPr/>
          </p:nvSpPr>
          <p:spPr>
            <a:xfrm>
              <a:off x="6638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954;p18"/>
            <p:cNvSpPr/>
            <p:nvPr/>
          </p:nvSpPr>
          <p:spPr>
            <a:xfrm>
              <a:off x="44064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955;p18"/>
            <p:cNvSpPr/>
            <p:nvPr/>
          </p:nvSpPr>
          <p:spPr>
            <a:xfrm>
              <a:off x="217080" y="-3600"/>
              <a:ext cx="4320" cy="51501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50160"/>
                <a:gd name="textAreaBottom" fmla="*/ 5150520 h 515016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97" name="Google Shape;956;p18"/>
          <p:cNvSpPr/>
          <p:nvPr/>
        </p:nvSpPr>
        <p:spPr>
          <a:xfrm>
            <a:off x="2210040" y="1792440"/>
            <a:ext cx="25419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957;p18"/>
          <p:cNvSpPr/>
          <p:nvPr/>
        </p:nvSpPr>
        <p:spPr>
          <a:xfrm>
            <a:off x="-6120" y="0"/>
            <a:ext cx="9155520" cy="2282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520" cy="20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960;p18"/>
          <p:cNvSpPr/>
          <p:nvPr/>
        </p:nvSpPr>
        <p:spPr>
          <a:xfrm rot="5400000">
            <a:off x="82440" y="69120"/>
            <a:ext cx="103680" cy="8964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68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7160" cy="6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720" cy="29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640" cy="79992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08080"/>
            <a:ext cx="3241080" cy="384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52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2025-05-02T18:39:02Z</dcterms:modified>
  <cp:revision>3</cp:revision>
  <dc:subject/>
  <dc:title/>
</cp:coreProperties>
</file>