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76" r:id="rId3"/>
  </p:sldMasterIdLst>
  <p:sldIdLst>
    <p:sldId id="256" r:id="rId4"/>
    <p:sldId id="257" r:id="rId5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6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1.jpeg"/><Relationship Id="rId3" Type="http://schemas.openxmlformats.org/officeDocument/2006/relationships/image" Target="../media/image2.png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<Relationship Id="rId2" Type="http://schemas.openxmlformats.org/officeDocument/2006/relationships/image" Target="../media/image4.png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896;p1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" name="Google Shape;897;p1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" name="Google Shape;898;p1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" name="Google Shape;899;p1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" name="Google Shape;900;p1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" name="Google Shape;901;p1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" name="Google Shape;902;p1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" name="Google Shape;903;p1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" name="Google Shape;904;p1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" name="Google Shape;905;p1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" name="Google Shape;906;p1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" name="Google Shape;907;p1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" name="Google Shape;908;p1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" name="Google Shape;909;p1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" name="Google Shape;910;p1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" name="Google Shape;911;p1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" name="Google Shape;912;p1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" name="Google Shape;913;p1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" name="Google Shape;914;p1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" name="Google Shape;915;p1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" name="Google Shape;916;p1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" name="Google Shape;917;p1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" name="Google Shape;918;p1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" name="Google Shape;919;p1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" name="Google Shape;920;p1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" name="Google Shape;921;p1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" name="Google Shape;922;p1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" name="Google Shape;923;p1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" name="Google Shape;924;p1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" name="Google Shape;925;p1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" name="Google Shape;926;p1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" name="Google Shape;927;p1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" name="Google Shape;928;p1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" name="Google Shape;929;p1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" name="Google Shape;930;p1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" name="Google Shape;931;p1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" name="Google Shape;932;p1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" name="Google Shape;933;p1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" name="Google Shape;934;p1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" name="Google Shape;935;p1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" name="Google Shape;936;p1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" name="Google Shape;937;p1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" name="Google Shape;938;p1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" name="Google Shape;939;p1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" name="Google Shape;940;p1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" name="Google Shape;941;p1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" name="Google Shape;942;p1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" name="Google Shape;943;p1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" name="Google Shape;944;p1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" name="Google Shape;945;p1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" name="Google Shape;946;p1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" name="Google Shape;947;p1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" name="Google Shape;948;p1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" name="Google Shape;949;p1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" name="Google Shape;950;p1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" name="Google Shape;951;p1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" name="Google Shape;952;p1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" name="Google Shape;953;p1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" name="Google Shape;954;p1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" name="Google Shape;955;p1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0" name="Google Shape;956;p1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Google Shape;957;p1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Google Shape;960;p1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1439;p27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95" name="Google Shape;1440;p2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96" name="Google Shape;1441;p2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7" name="Google Shape;1442;p2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8" name="Google Shape;1443;p2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99" name="Google Shape;1444;p2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0" name="Google Shape;1445;p2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1" name="Google Shape;1446;p2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2" name="Google Shape;1447;p2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3" name="Google Shape;1448;p2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4" name="Google Shape;1449;p2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5" name="Google Shape;1450;p2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6" name="Google Shape;1451;p2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7" name="Google Shape;1452;p2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8" name="Google Shape;1453;p2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09" name="Google Shape;1454;p2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0" name="Google Shape;1455;p2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1" name="Google Shape;1456;p2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2" name="Google Shape;1457;p2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3" name="Google Shape;1458;p2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4" name="Google Shape;1459;p2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5" name="Google Shape;1460;p2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6" name="Google Shape;1461;p2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7" name="Google Shape;1462;p2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8" name="Google Shape;1463;p2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19" name="Google Shape;1464;p2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0" name="Google Shape;1465;p2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1" name="Google Shape;1466;p2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2" name="Google Shape;1467;p2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3" name="Google Shape;1468;p2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4" name="Google Shape;1469;p2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5" name="Google Shape;1470;p2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6" name="Google Shape;1471;p2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7" name="Google Shape;1472;p2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8" name="Google Shape;1473;p2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29" name="Google Shape;1474;p2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0" name="Google Shape;1475;p2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1" name="Google Shape;1476;p2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2" name="Google Shape;1477;p2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3" name="Google Shape;1478;p2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4" name="Google Shape;1479;p2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5" name="Google Shape;1480;p2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6" name="Google Shape;1481;p2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7" name="Google Shape;1482;p2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8" name="Google Shape;1483;p2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39" name="Google Shape;1484;p2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0" name="Google Shape;1485;p2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1" name="Google Shape;1486;p2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2" name="Google Shape;1487;p2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3" name="Google Shape;1488;p2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4" name="Google Shape;1489;p2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5" name="Google Shape;1490;p2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6" name="Google Shape;1491;p2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7" name="Google Shape;1492;p2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8" name="Google Shape;1493;p2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49" name="Google Shape;1494;p2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0" name="Google Shape;1495;p2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1" name="Google Shape;1496;p2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2" name="Google Shape;1497;p2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3" name="Google Shape;1498;p2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54" name="Google Shape;1499;p2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655" name="Google Shape;1500;p2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6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7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8" name="PlaceHolder 3"/>
          <p:cNvSpPr>
            <a:spLocks noGrp="1"/>
          </p:cNvSpPr>
          <p:nvPr>
            <p:ph type="body"/>
          </p:nvPr>
        </p:nvSpPr>
        <p:spPr>
          <a:xfrm>
            <a:off x="250056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9" name="PlaceHolder 4"/>
          <p:cNvSpPr>
            <a:spLocks noGrp="1"/>
          </p:cNvSpPr>
          <p:nvPr>
            <p:ph type="body"/>
          </p:nvPr>
        </p:nvSpPr>
        <p:spPr>
          <a:xfrm>
            <a:off x="479232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0" name="PlaceHolder 5"/>
          <p:cNvSpPr>
            <a:spLocks noGrp="1"/>
          </p:cNvSpPr>
          <p:nvPr>
            <p:ph type="body"/>
          </p:nvPr>
        </p:nvSpPr>
        <p:spPr>
          <a:xfrm>
            <a:off x="7084440" y="2751840"/>
            <a:ext cx="18698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1" name="Google Shape;1510;p2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1512;p2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663" name="Google Shape;1513;p2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64" name="Google Shape;1514;p2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5" name="Google Shape;1515;p2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6" name="Google Shape;1516;p2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7" name="Google Shape;1517;p2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8" name="Google Shape;1518;p2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9" name="Google Shape;1519;p2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0" name="Google Shape;1520;p2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1" name="Google Shape;1521;p2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2" name="Google Shape;1522;p2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3" name="Google Shape;1523;p2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4" name="Google Shape;1524;p2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5" name="Google Shape;1525;p2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6" name="Google Shape;1526;p2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7" name="Google Shape;1527;p2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8" name="Google Shape;1528;p2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9" name="Google Shape;1529;p2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0" name="Google Shape;1530;p2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1" name="Google Shape;1531;p2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2" name="Google Shape;1532;p2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3" name="Google Shape;1533;p2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4" name="Google Shape;1534;p2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5" name="Google Shape;1535;p2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6" name="Google Shape;1536;p2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7" name="Google Shape;1537;p2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8" name="Google Shape;1538;p2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9" name="Google Shape;1539;p2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0" name="Google Shape;1540;p2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1" name="Google Shape;1541;p2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2" name="Google Shape;1542;p2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3" name="Google Shape;1543;p2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4" name="Google Shape;1544;p2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5" name="Google Shape;1545;p2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6" name="Google Shape;1546;p2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7" name="Google Shape;1547;p2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8" name="Google Shape;1548;p2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9" name="Google Shape;1549;p2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0" name="Google Shape;1550;p2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1" name="Google Shape;1551;p2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2" name="Google Shape;1552;p2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3" name="Google Shape;1553;p2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4" name="Google Shape;1554;p2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5" name="Google Shape;1555;p2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6" name="Google Shape;1556;p2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7" name="Google Shape;1557;p2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8" name="Google Shape;1558;p2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9" name="Google Shape;1559;p2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0" name="Google Shape;1560;p2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1" name="Google Shape;1561;p2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2" name="Google Shape;1562;p2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3" name="Google Shape;1563;p2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4" name="Google Shape;1564;p2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5" name="Google Shape;1565;p2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6" name="Google Shape;1566;p2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7" name="Google Shape;1567;p2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8" name="Google Shape;1568;p2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9" name="Google Shape;1569;p2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0" name="Google Shape;1570;p2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1" name="Google Shape;1571;p2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2" name="Google Shape;1572;p2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23" name="Google Shape;1573;p2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4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213480" y="2022840"/>
            <a:ext cx="8716320" cy="2837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6" name="Google Shape;1576;p2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1578;p2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28" name="Google Shape;1579;p2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29" name="Google Shape;1580;p2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0" name="Google Shape;1581;p2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1" name="Google Shape;1582;p2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2" name="Google Shape;1583;p2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3" name="Google Shape;1584;p2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4" name="Google Shape;1585;p2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5" name="Google Shape;1586;p2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6" name="Google Shape;1587;p2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7" name="Google Shape;1588;p2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8" name="Google Shape;1589;p2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9" name="Google Shape;1590;p2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0" name="Google Shape;1591;p2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1" name="Google Shape;1592;p2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2" name="Google Shape;1593;p2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3" name="Google Shape;1594;p2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4" name="Google Shape;1595;p2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5" name="Google Shape;1596;p2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6" name="Google Shape;1597;p2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7" name="Google Shape;1598;p2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8" name="Google Shape;1599;p2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9" name="Google Shape;1600;p2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0" name="Google Shape;1601;p2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1" name="Google Shape;1602;p2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2" name="Google Shape;1603;p2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3" name="Google Shape;1604;p2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4" name="Google Shape;1605;p2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5" name="Google Shape;1606;p2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6" name="Google Shape;1607;p2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7" name="Google Shape;1608;p2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8" name="Google Shape;1609;p2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9" name="Google Shape;1610;p2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0" name="Google Shape;1611;p2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1" name="Google Shape;1612;p2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2" name="Google Shape;1613;p2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3" name="Google Shape;1614;p2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4" name="Google Shape;1615;p2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5" name="Google Shape;1616;p2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6" name="Google Shape;1617;p2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7" name="Google Shape;1618;p2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8" name="Google Shape;1619;p2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9" name="Google Shape;1620;p2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0" name="Google Shape;1621;p2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1" name="Google Shape;1622;p2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2" name="Google Shape;1623;p2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3" name="Google Shape;1624;p2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4" name="Google Shape;1625;p2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5" name="Google Shape;1626;p2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6" name="Google Shape;1627;p2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7" name="Google Shape;1628;p2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8" name="Google Shape;1629;p2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9" name="Google Shape;1630;p2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0" name="Google Shape;1631;p2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1" name="Google Shape;1632;p2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2" name="Google Shape;1633;p2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3" name="Google Shape;1634;p2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4" name="Google Shape;1635;p2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5" name="Google Shape;1636;p2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6" name="Google Shape;1637;p2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7" name="Google Shape;1638;p2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788" name="Google Shape;1639;p2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0" name="PlaceHolder 2"/>
          <p:cNvSpPr>
            <a:spLocks noGrp="1"/>
          </p:cNvSpPr>
          <p:nvPr>
            <p:ph type="body"/>
          </p:nvPr>
        </p:nvSpPr>
        <p:spPr>
          <a:xfrm>
            <a:off x="117360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1" name="PlaceHolder 3"/>
          <p:cNvSpPr>
            <a:spLocks noGrp="1"/>
          </p:cNvSpPr>
          <p:nvPr>
            <p:ph type="body"/>
          </p:nvPr>
        </p:nvSpPr>
        <p:spPr>
          <a:xfrm>
            <a:off x="4916160" y="2391840"/>
            <a:ext cx="305352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2" name="PlaceHolder 4"/>
          <p:cNvSpPr>
            <a:spLocks noGrp="1"/>
          </p:cNvSpPr>
          <p:nvPr>
            <p:ph type="body"/>
          </p:nvPr>
        </p:nvSpPr>
        <p:spPr>
          <a:xfrm>
            <a:off x="117360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3" name="PlaceHolder 5"/>
          <p:cNvSpPr>
            <a:spLocks noGrp="1"/>
          </p:cNvSpPr>
          <p:nvPr>
            <p:ph type="body"/>
          </p:nvPr>
        </p:nvSpPr>
        <p:spPr>
          <a:xfrm>
            <a:off x="4916160" y="3022560"/>
            <a:ext cx="305352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4" name="Google Shape;1647;p2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1649;p3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796" name="Google Shape;1650;p3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797" name="Google Shape;1651;p3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8" name="Google Shape;1652;p3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9" name="Google Shape;1653;p3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0" name="Google Shape;1654;p3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1" name="Google Shape;1655;p3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2" name="Google Shape;1656;p3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3" name="Google Shape;1657;p3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4" name="Google Shape;1658;p3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5" name="Google Shape;1659;p3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6" name="Google Shape;1660;p3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7" name="Google Shape;1661;p3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8" name="Google Shape;1662;p3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9" name="Google Shape;1663;p3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0" name="Google Shape;1664;p3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1" name="Google Shape;1665;p3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2" name="Google Shape;1666;p3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3" name="Google Shape;1667;p3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4" name="Google Shape;1668;p3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5" name="Google Shape;1669;p3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6" name="Google Shape;1670;p3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7" name="Google Shape;1671;p3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8" name="Google Shape;1672;p3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9" name="Google Shape;1673;p3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0" name="Google Shape;1674;p3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1" name="Google Shape;1675;p3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2" name="Google Shape;1676;p3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3" name="Google Shape;1677;p3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4" name="Google Shape;1678;p3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5" name="Google Shape;1679;p3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6" name="Google Shape;1680;p3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7" name="Google Shape;1681;p3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8" name="Google Shape;1682;p3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9" name="Google Shape;1683;p3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0" name="Google Shape;1684;p3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1" name="Google Shape;1685;p3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2" name="Google Shape;1686;p3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3" name="Google Shape;1687;p3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4" name="Google Shape;1688;p3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5" name="Google Shape;1689;p3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6" name="Google Shape;1690;p3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7" name="Google Shape;1691;p3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8" name="Google Shape;1692;p3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9" name="Google Shape;1693;p3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0" name="Google Shape;1694;p3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1" name="Google Shape;1695;p3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2" name="Google Shape;1696;p3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3" name="Google Shape;1697;p3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4" name="Google Shape;1698;p3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5" name="Google Shape;1699;p3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6" name="Google Shape;1700;p3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7" name="Google Shape;1701;p3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8" name="Google Shape;1702;p3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9" name="Google Shape;1703;p3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0" name="Google Shape;1704;p3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1" name="Google Shape;1705;p3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2" name="Google Shape;1706;p3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3" name="Google Shape;1707;p3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4" name="Google Shape;1708;p3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5" name="Google Shape;1709;p3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856" name="Google Shape;1710;p3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8" name="PlaceHolder 2"/>
          <p:cNvSpPr>
            <a:spLocks noGrp="1"/>
          </p:cNvSpPr>
          <p:nvPr>
            <p:ph type="body"/>
          </p:nvPr>
        </p:nvSpPr>
        <p:spPr>
          <a:xfrm>
            <a:off x="42372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9" name="PlaceHolder 3"/>
          <p:cNvSpPr>
            <a:spLocks noGrp="1"/>
          </p:cNvSpPr>
          <p:nvPr>
            <p:ph type="body"/>
          </p:nvPr>
        </p:nvSpPr>
        <p:spPr>
          <a:xfrm>
            <a:off x="327600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0" name="PlaceHolder 4"/>
          <p:cNvSpPr>
            <a:spLocks noGrp="1"/>
          </p:cNvSpPr>
          <p:nvPr>
            <p:ph type="body"/>
          </p:nvPr>
        </p:nvSpPr>
        <p:spPr>
          <a:xfrm>
            <a:off x="42372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1" name="PlaceHolder 5"/>
          <p:cNvSpPr>
            <a:spLocks noGrp="1"/>
          </p:cNvSpPr>
          <p:nvPr>
            <p:ph type="body"/>
          </p:nvPr>
        </p:nvSpPr>
        <p:spPr>
          <a:xfrm>
            <a:off x="327600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2" name="PlaceHolder 6"/>
          <p:cNvSpPr>
            <a:spLocks noGrp="1"/>
          </p:cNvSpPr>
          <p:nvPr>
            <p:ph type="body"/>
          </p:nvPr>
        </p:nvSpPr>
        <p:spPr>
          <a:xfrm>
            <a:off x="6128280" y="2391840"/>
            <a:ext cx="2586240" cy="63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3" name="PlaceHolder 7"/>
          <p:cNvSpPr>
            <a:spLocks noGrp="1"/>
          </p:cNvSpPr>
          <p:nvPr>
            <p:ph type="body"/>
          </p:nvPr>
        </p:nvSpPr>
        <p:spPr>
          <a:xfrm>
            <a:off x="6128280" y="3022560"/>
            <a:ext cx="2586240" cy="186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4" name="Google Shape;1721;p3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5" name="Google Shape;86;p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866" name="Google Shape;87;p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7" name="Google Shape;88;p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8" name="Google Shape;89;p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9" name="Google Shape;90;p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0" name="Google Shape;91;p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1" name="Google Shape;92;p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2" name="Google Shape;93;p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3" name="Google Shape;94;p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4" name="Google Shape;95;p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5" name="Google Shape;96;p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6" name="Google Shape;97;p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7" name="Google Shape;98;p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8" name="Google Shape;99;p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9" name="Google Shape;100;p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0" name="Google Shape;101;p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1" name="Google Shape;102;p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2" name="Google Shape;103;p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3" name="Google Shape;104;p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4" name="Google Shape;105;p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5" name="Google Shape;106;p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6" name="Google Shape;107;p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7" name="Google Shape;108;p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8" name="Google Shape;109;p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9" name="Google Shape;110;p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0" name="Google Shape;111;p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1" name="Google Shape;112;p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2" name="Google Shape;113;p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3" name="Google Shape;114;p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4" name="Google Shape;115;p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5" name="Google Shape;116;p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6" name="Google Shape;117;p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7" name="Google Shape;118;p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8" name="Google Shape;119;p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9" name="Google Shape;120;p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0" name="Google Shape;121;p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1" name="Google Shape;122;p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2" name="Google Shape;123;p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3" name="Google Shape;124;p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4" name="Google Shape;125;p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5" name="Google Shape;126;p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6" name="Google Shape;127;p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7" name="Google Shape;128;p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8" name="Google Shape;129;p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9" name="Google Shape;130;p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0" name="Google Shape;131;p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1" name="Google Shape;132;p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2" name="Google Shape;133;p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3" name="Google Shape;134;p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4" name="Google Shape;135;p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5" name="Google Shape;136;p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6" name="Google Shape;137;p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7" name="Google Shape;138;p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8" name="Google Shape;139;p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9" name="Google Shape;140;p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0" name="Google Shape;141;p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1" name="Google Shape;142;p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2" name="Google Shape;143;p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3" name="Google Shape;144;p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4" name="Google Shape;145;p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25" name="Google Shape;146;p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6" name="Google Shape;147;p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7" name="PlaceHolder 1"/>
          <p:cNvSpPr>
            <a:spLocks noGrp="1"/>
          </p:cNvSpPr>
          <p:nvPr>
            <p:ph type="title"/>
          </p:nvPr>
        </p:nvSpPr>
        <p:spPr>
          <a:xfrm>
            <a:off x="1578960" y="491400"/>
            <a:ext cx="49654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8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9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30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1723;p3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32" name="Google Shape;1724;p3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33" name="Google Shape;1725;p3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4" name="Google Shape;1726;p3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5" name="Google Shape;1727;p3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6" name="Google Shape;1728;p3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7" name="Google Shape;1729;p3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8" name="Google Shape;1730;p3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9" name="Google Shape;1731;p3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0" name="Google Shape;1732;p3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1" name="Google Shape;1733;p3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2" name="Google Shape;1734;p3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3" name="Google Shape;1735;p3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4" name="Google Shape;1736;p3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5" name="Google Shape;1737;p3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6" name="Google Shape;1738;p3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7" name="Google Shape;1739;p3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8" name="Google Shape;1740;p3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9" name="Google Shape;1741;p3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0" name="Google Shape;1742;p3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1" name="Google Shape;1743;p3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2" name="Google Shape;1744;p3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3" name="Google Shape;1745;p3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4" name="Google Shape;1746;p3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5" name="Google Shape;1747;p3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6" name="Google Shape;1748;p3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7" name="Google Shape;1749;p3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8" name="Google Shape;1750;p3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9" name="Google Shape;1751;p3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0" name="Google Shape;1752;p3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1" name="Google Shape;1753;p3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2" name="Google Shape;1754;p3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3" name="Google Shape;1755;p3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4" name="Google Shape;1756;p3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5" name="Google Shape;1757;p3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6" name="Google Shape;1758;p3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7" name="Google Shape;1759;p3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8" name="Google Shape;1760;p3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9" name="Google Shape;1761;p3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0" name="Google Shape;1762;p3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1" name="Google Shape;1763;p3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2" name="Google Shape;1764;p3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3" name="Google Shape;1765;p3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4" name="Google Shape;1766;p3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5" name="Google Shape;1767;p3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6" name="Google Shape;1768;p3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7" name="Google Shape;1769;p3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8" name="Google Shape;1770;p3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9" name="Google Shape;1771;p3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0" name="Google Shape;1772;p3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1" name="Google Shape;1773;p3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2" name="Google Shape;1774;p3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3" name="Google Shape;1775;p3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4" name="Google Shape;1776;p3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5" name="Google Shape;1777;p3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6" name="Google Shape;1778;p3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7" name="Google Shape;1779;p3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8" name="Google Shape;1780;p3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9" name="Google Shape;1781;p3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0" name="Google Shape;1782;p3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1" name="Google Shape;1783;p3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992" name="Google Shape;1784;p3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3" name="PlaceHolder 1"/>
          <p:cNvSpPr>
            <a:spLocks noGrp="1"/>
          </p:cNvSpPr>
          <p:nvPr>
            <p:ph type="body"/>
          </p:nvPr>
        </p:nvSpPr>
        <p:spPr>
          <a:xfrm>
            <a:off x="436320" y="262440"/>
            <a:ext cx="8270640" cy="46180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4" name="Google Shape;1786;p3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1788;p3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996" name="Google Shape;1789;p3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997" name="Google Shape;1790;p3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8" name="Google Shape;1791;p3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9" name="Google Shape;1792;p3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0" name="Google Shape;1793;p3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1" name="Google Shape;1794;p3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2" name="Google Shape;1795;p3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3" name="Google Shape;1796;p3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4" name="Google Shape;1797;p3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5" name="Google Shape;1798;p3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6" name="Google Shape;1799;p3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7" name="Google Shape;1800;p3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8" name="Google Shape;1801;p3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9" name="Google Shape;1802;p3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0" name="Google Shape;1803;p3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1" name="Google Shape;1804;p3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2" name="Google Shape;1805;p3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3" name="Google Shape;1806;p3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4" name="Google Shape;1807;p3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5" name="Google Shape;1808;p3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6" name="Google Shape;1809;p3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7" name="Google Shape;1810;p3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8" name="Google Shape;1811;p3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9" name="Google Shape;1812;p3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0" name="Google Shape;1813;p3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1" name="Google Shape;1814;p3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2" name="Google Shape;1815;p3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3" name="Google Shape;1816;p3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4" name="Google Shape;1817;p3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5" name="Google Shape;1818;p3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6" name="Google Shape;1819;p3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7" name="Google Shape;1820;p3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8" name="Google Shape;1821;p3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9" name="Google Shape;1822;p3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0" name="Google Shape;1823;p3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1" name="Google Shape;1824;p3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2" name="Google Shape;1825;p3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3" name="Google Shape;1826;p3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4" name="Google Shape;1827;p3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5" name="Google Shape;1828;p3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6" name="Google Shape;1829;p3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7" name="Google Shape;1830;p3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8" name="Google Shape;1831;p3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9" name="Google Shape;1832;p3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0" name="Google Shape;1833;p3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1" name="Google Shape;1834;p3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2" name="Google Shape;1835;p3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3" name="Google Shape;1836;p3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4" name="Google Shape;1837;p3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5" name="Google Shape;1838;p3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6" name="Google Shape;1839;p3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7" name="Google Shape;1840;p3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8" name="Google Shape;1841;p3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9" name="Google Shape;1842;p3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0" name="Google Shape;1843;p3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1" name="Google Shape;1844;p3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2" name="Google Shape;1845;p3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3" name="Google Shape;1846;p3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4" name="Google Shape;1847;p3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5" name="Google Shape;1848;p3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056" name="Google Shape;1849;p3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87289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8" name="PlaceHolder 2"/>
          <p:cNvSpPr>
            <a:spLocks noGrp="1"/>
          </p:cNvSpPr>
          <p:nvPr>
            <p:ph type="body"/>
          </p:nvPr>
        </p:nvSpPr>
        <p:spPr>
          <a:xfrm>
            <a:off x="20880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59" name="PlaceHolder 3"/>
          <p:cNvSpPr>
            <a:spLocks noGrp="1"/>
          </p:cNvSpPr>
          <p:nvPr>
            <p:ph type="body"/>
          </p:nvPr>
        </p:nvSpPr>
        <p:spPr>
          <a:xfrm>
            <a:off x="315432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0" name="PlaceHolder 4"/>
          <p:cNvSpPr>
            <a:spLocks noGrp="1"/>
          </p:cNvSpPr>
          <p:nvPr>
            <p:ph type="body"/>
          </p:nvPr>
        </p:nvSpPr>
        <p:spPr>
          <a:xfrm>
            <a:off x="6099840" y="134460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1" name="PlaceHolder 5"/>
          <p:cNvSpPr>
            <a:spLocks noGrp="1"/>
          </p:cNvSpPr>
          <p:nvPr>
            <p:ph type="body"/>
          </p:nvPr>
        </p:nvSpPr>
        <p:spPr>
          <a:xfrm>
            <a:off x="20880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2" name="PlaceHolder 6"/>
          <p:cNvSpPr>
            <a:spLocks noGrp="1"/>
          </p:cNvSpPr>
          <p:nvPr>
            <p:ph type="body"/>
          </p:nvPr>
        </p:nvSpPr>
        <p:spPr>
          <a:xfrm>
            <a:off x="315432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3" name="PlaceHolder 7"/>
          <p:cNvSpPr>
            <a:spLocks noGrp="1"/>
          </p:cNvSpPr>
          <p:nvPr>
            <p:ph type="body"/>
          </p:nvPr>
        </p:nvSpPr>
        <p:spPr>
          <a:xfrm>
            <a:off x="6099840" y="261108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4" name="PlaceHolder 8"/>
          <p:cNvSpPr>
            <a:spLocks noGrp="1"/>
          </p:cNvSpPr>
          <p:nvPr>
            <p:ph type="body"/>
          </p:nvPr>
        </p:nvSpPr>
        <p:spPr>
          <a:xfrm>
            <a:off x="20880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5" name="PlaceHolder 9"/>
          <p:cNvSpPr>
            <a:spLocks noGrp="1"/>
          </p:cNvSpPr>
          <p:nvPr>
            <p:ph type="body"/>
          </p:nvPr>
        </p:nvSpPr>
        <p:spPr>
          <a:xfrm>
            <a:off x="315432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6" name="PlaceHolder 10"/>
          <p:cNvSpPr>
            <a:spLocks noGrp="1"/>
          </p:cNvSpPr>
          <p:nvPr>
            <p:ph type="body"/>
          </p:nvPr>
        </p:nvSpPr>
        <p:spPr>
          <a:xfrm>
            <a:off x="6099840" y="3877920"/>
            <a:ext cx="2837880" cy="11505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7" name="Google Shape;1860;p3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9" name="Google Shape;556;p1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090" name="Google Shape;557;p1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1" name="Google Shape;558;p1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2" name="Google Shape;559;p1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3" name="Google Shape;560;p1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4" name="Google Shape;561;p1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5" name="Google Shape;562;p1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6" name="Google Shape;563;p1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7" name="Google Shape;564;p1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8" name="Google Shape;565;p1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9" name="Google Shape;566;p1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0" name="Google Shape;567;p1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1" name="Google Shape;568;p1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2" name="Google Shape;569;p1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3" name="Google Shape;570;p1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4" name="Google Shape;571;p1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5" name="Google Shape;572;p1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6" name="Google Shape;573;p1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7" name="Google Shape;574;p1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8" name="Google Shape;575;p1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9" name="Google Shape;576;p1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0" name="Google Shape;577;p1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1" name="Google Shape;578;p1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2" name="Google Shape;579;p1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3" name="Google Shape;580;p1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4" name="Google Shape;581;p1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5" name="Google Shape;582;p1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6" name="Google Shape;583;p1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7" name="Google Shape;584;p1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8" name="Google Shape;585;p1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9" name="Google Shape;586;p1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0" name="Google Shape;587;p1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1" name="Google Shape;588;p1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2" name="Google Shape;589;p1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3" name="Google Shape;590;p1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4" name="Google Shape;591;p1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5" name="Google Shape;592;p1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6" name="Google Shape;593;p1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7" name="Google Shape;594;p1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8" name="Google Shape;595;p1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9" name="Google Shape;596;p1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0" name="Google Shape;597;p1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1" name="Google Shape;598;p1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2" name="Google Shape;599;p1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3" name="Google Shape;600;p1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4" name="Google Shape;601;p1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5" name="Google Shape;602;p1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6" name="Google Shape;603;p1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7" name="Google Shape;604;p1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8" name="Google Shape;605;p1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9" name="Google Shape;606;p1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0" name="Google Shape;607;p1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1" name="Google Shape;608;p1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2" name="Google Shape;609;p1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3" name="Google Shape;610;p1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4" name="Google Shape;611;p1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5" name="Google Shape;612;p1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6" name="Google Shape;613;p1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7" name="Google Shape;614;p1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8" name="Google Shape;615;p1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149" name="Google Shape;616;p1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0" name="Google Shape;617;p1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395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2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735336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3" name="Google Shape;620;p1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7" name="Google Shape;153;p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158" name="Google Shape;154;p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9" name="Google Shape;155;p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0" name="Google Shape;156;p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1" name="Google Shape;157;p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2" name="Google Shape;158;p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3" name="Google Shape;159;p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4" name="Google Shape;160;p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5" name="Google Shape;161;p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6" name="Google Shape;162;p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7" name="Google Shape;163;p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8" name="Google Shape;164;p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9" name="Google Shape;165;p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0" name="Google Shape;166;p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1" name="Google Shape;167;p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2" name="Google Shape;168;p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3" name="Google Shape;169;p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4" name="Google Shape;170;p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5" name="Google Shape;171;p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6" name="Google Shape;172;p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7" name="Google Shape;173;p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8" name="Google Shape;174;p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9" name="Google Shape;175;p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0" name="Google Shape;176;p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1" name="Google Shape;177;p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2" name="Google Shape;178;p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3" name="Google Shape;179;p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4" name="Google Shape;180;p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5" name="Google Shape;181;p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6" name="Google Shape;182;p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7" name="Google Shape;183;p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8" name="Google Shape;184;p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9" name="Google Shape;185;p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0" name="Google Shape;186;p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1" name="Google Shape;187;p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2" name="Google Shape;188;p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3" name="Google Shape;189;p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4" name="Google Shape;190;p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5" name="Google Shape;191;p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6" name="Google Shape;192;p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7" name="Google Shape;193;p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8" name="Google Shape;194;p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9" name="Google Shape;195;p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0" name="Google Shape;196;p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1" name="Google Shape;197;p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2" name="Google Shape;198;p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3" name="Google Shape;199;p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4" name="Google Shape;200;p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5" name="Google Shape;201;p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6" name="Google Shape;202;p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7" name="Google Shape;203;p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8" name="Google Shape;204;p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9" name="Google Shape;205;p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0" name="Google Shape;206;p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1" name="Google Shape;207;p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2" name="Google Shape;208;p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3" name="Google Shape;209;p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4" name="Google Shape;210;p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5" name="Google Shape;211;p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6" name="Google Shape;212;p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17" name="Google Shape;213;p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18" name="Google Shape;214;p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9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0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1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2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3" name="Google Shape;222;p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24" name="Google Shape;223;p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5" name="Google Shape;224;p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6" name="Google Shape;225;p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7" name="Google Shape;226;p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8" name="Google Shape;227;p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9" name="Google Shape;228;p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0" name="Google Shape;229;p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1" name="Google Shape;230;p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2" name="Google Shape;231;p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3" name="Google Shape;232;p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4" name="Google Shape;233;p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5" name="Google Shape;234;p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6" name="Google Shape;235;p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7" name="Google Shape;236;p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8" name="Google Shape;237;p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9" name="Google Shape;238;p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0" name="Google Shape;239;p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1" name="Google Shape;240;p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2" name="Google Shape;241;p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3" name="Google Shape;242;p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4" name="Google Shape;243;p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5" name="Google Shape;244;p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6" name="Google Shape;245;p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7" name="Google Shape;246;p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8" name="Google Shape;247;p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49" name="Google Shape;248;p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0" name="Google Shape;249;p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1" name="Google Shape;250;p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2" name="Google Shape;251;p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3" name="Google Shape;252;p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4" name="Google Shape;253;p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5" name="Google Shape;254;p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6" name="Google Shape;255;p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7" name="Google Shape;256;p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8" name="Google Shape;257;p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59" name="Google Shape;258;p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0" name="Google Shape;259;p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1" name="Google Shape;260;p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2" name="Google Shape;261;p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3" name="Google Shape;262;p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4" name="Google Shape;263;p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5" name="Google Shape;264;p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6" name="Google Shape;265;p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7" name="Google Shape;266;p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8" name="Google Shape;267;p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69" name="Google Shape;268;p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0" name="Google Shape;269;p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1" name="Google Shape;270;p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2" name="Google Shape;271;p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3" name="Google Shape;272;p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4" name="Google Shape;273;p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5" name="Google Shape;274;p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6" name="Google Shape;275;p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7" name="Google Shape;276;p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8" name="Google Shape;277;p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79" name="Google Shape;278;p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0" name="Google Shape;279;p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1" name="Google Shape;280;p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82" name="Google Shape;281;p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83" name="Google Shape;282;p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4" name="Google Shape;283;p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8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88" name="PlaceHolder 4"/>
          <p:cNvSpPr>
            <a:spLocks noGrp="1"/>
          </p:cNvSpPr>
          <p:nvPr>
            <p:ph type="title"/>
          </p:nvPr>
        </p:nvSpPr>
        <p:spPr>
          <a:xfrm>
            <a:off x="209880" y="468720"/>
            <a:ext cx="60483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962;p1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65" name="Google Shape;963;p1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6" name="Google Shape;964;p1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7" name="Google Shape;965;p1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8" name="Google Shape;966;p1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69" name="Google Shape;967;p1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0" name="Google Shape;968;p1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1" name="Google Shape;969;p1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2" name="Google Shape;970;p1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3" name="Google Shape;971;p1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4" name="Google Shape;972;p1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5" name="Google Shape;973;p1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6" name="Google Shape;974;p1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7" name="Google Shape;975;p1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8" name="Google Shape;976;p1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79" name="Google Shape;977;p1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0" name="Google Shape;978;p1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1" name="Google Shape;979;p1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2" name="Google Shape;980;p1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3" name="Google Shape;981;p1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4" name="Google Shape;982;p1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5" name="Google Shape;983;p1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6" name="Google Shape;984;p1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7" name="Google Shape;985;p1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8" name="Google Shape;986;p1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89" name="Google Shape;987;p1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0" name="Google Shape;988;p1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1" name="Google Shape;989;p1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2" name="Google Shape;990;p1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3" name="Google Shape;991;p1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4" name="Google Shape;992;p1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5" name="Google Shape;993;p1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6" name="Google Shape;994;p1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7" name="Google Shape;995;p1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8" name="Google Shape;996;p1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99" name="Google Shape;997;p1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0" name="Google Shape;998;p1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1" name="Google Shape;999;p1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2" name="Google Shape;1000;p1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3" name="Google Shape;1001;p1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4" name="Google Shape;1002;p1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5" name="Google Shape;1003;p1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6" name="Google Shape;1004;p1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7" name="Google Shape;1005;p1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8" name="Google Shape;1006;p1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09" name="Google Shape;1007;p1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0" name="Google Shape;1008;p1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1" name="Google Shape;1009;p1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2" name="Google Shape;1010;p1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3" name="Google Shape;1011;p1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4" name="Google Shape;1012;p1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5" name="Google Shape;1013;p1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6" name="Google Shape;1014;p1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7" name="Google Shape;1015;p1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8" name="Google Shape;1016;p1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19" name="Google Shape;1017;p1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0" name="Google Shape;1018;p1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1" name="Google Shape;1019;p1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2" name="Google Shape;1020;p1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3" name="Google Shape;1021;p1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24" name="Google Shape;1022;p1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Google Shape;1023;p1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6" name="PlaceHolder 1"/>
          <p:cNvSpPr>
            <a:spLocks noGrp="1"/>
          </p:cNvSpPr>
          <p:nvPr>
            <p:ph type="body"/>
          </p:nvPr>
        </p:nvSpPr>
        <p:spPr>
          <a:xfrm>
            <a:off x="1578960" y="113508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7" name="Google Shape;1025;p1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9" name="Google Shape;289;p7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0" name="Google Shape;290;p7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1" name="Google Shape;291;p7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2" name="Google Shape;292;p7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3" name="Google Shape;293;p7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4" name="Google Shape;294;p7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5" name="Google Shape;295;p7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6" name="Google Shape;296;p7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7" name="Google Shape;297;p7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8" name="Google Shape;298;p7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299" name="Google Shape;299;p7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0" name="Google Shape;300;p7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1" name="Google Shape;301;p7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2" name="Google Shape;302;p7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3" name="Google Shape;303;p7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4" name="Google Shape;304;p7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5" name="Google Shape;305;p7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6" name="Google Shape;306;p7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7" name="Google Shape;307;p7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8" name="Google Shape;308;p7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9" name="Google Shape;309;p7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0" name="Google Shape;310;p7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1" name="Google Shape;311;p7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2" name="Google Shape;312;p7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3" name="Google Shape;313;p7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4" name="Google Shape;314;p7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5" name="Google Shape;315;p7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6" name="Google Shape;316;p7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7" name="Google Shape;317;p7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8" name="Google Shape;318;p7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9" name="Google Shape;319;p7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0" name="Google Shape;320;p7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1" name="Google Shape;321;p7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2" name="Google Shape;322;p7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3" name="Google Shape;323;p7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4" name="Google Shape;324;p7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5" name="Google Shape;325;p7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6" name="Google Shape;326;p7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7" name="Google Shape;327;p7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8" name="Google Shape;328;p7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9" name="Google Shape;329;p7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0" name="Google Shape;330;p7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1" name="Google Shape;331;p7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2" name="Google Shape;332;p7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3" name="Google Shape;333;p7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4" name="Google Shape;334;p7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5" name="Google Shape;335;p7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6" name="Google Shape;336;p7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7" name="Google Shape;337;p7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8" name="Google Shape;338;p7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9" name="Google Shape;339;p7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0" name="Google Shape;340;p7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1" name="Google Shape;341;p7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2" name="Google Shape;342;p7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3" name="Google Shape;343;p7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4" name="Google Shape;344;p7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5" name="Google Shape;345;p7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6" name="Google Shape;346;p7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7" name="Google Shape;347;p7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8" name="Google Shape;348;p7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349" name="Google Shape;349;p7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0" name="Google Shape;350;p7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351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2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3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54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5" name="Google Shape;356;p8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356" name="Google Shape;357;p8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7" name="Google Shape;358;p8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8" name="Google Shape;359;p8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9" name="Google Shape;360;p8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0" name="Google Shape;361;p8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1" name="Google Shape;362;p8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2" name="Google Shape;363;p8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3" name="Google Shape;364;p8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4" name="Google Shape;365;p8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5" name="Google Shape;366;p8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6" name="Google Shape;367;p8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7" name="Google Shape;368;p8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8" name="Google Shape;369;p8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9" name="Google Shape;370;p8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0" name="Google Shape;371;p8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1" name="Google Shape;372;p8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2" name="Google Shape;373;p8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3" name="Google Shape;374;p8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4" name="Google Shape;375;p8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5" name="Google Shape;376;p8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6" name="Google Shape;377;p8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7" name="Google Shape;378;p8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8" name="Google Shape;379;p8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9" name="Google Shape;380;p8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0" name="Google Shape;381;p8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1" name="Google Shape;382;p8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2" name="Google Shape;383;p8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3" name="Google Shape;384;p8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4" name="Google Shape;385;p8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5" name="Google Shape;386;p8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6" name="Google Shape;387;p8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7" name="Google Shape;388;p8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8" name="Google Shape;389;p8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9" name="Google Shape;390;p8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0" name="Google Shape;391;p8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1" name="Google Shape;392;p8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2" name="Google Shape;393;p8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3" name="Google Shape;394;p8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4" name="Google Shape;395;p8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5" name="Google Shape;396;p8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6" name="Google Shape;397;p8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7" name="Google Shape;398;p8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8" name="Google Shape;399;p8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9" name="Google Shape;400;p8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0" name="Google Shape;401;p8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1" name="Google Shape;402;p8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2" name="Google Shape;403;p8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3" name="Google Shape;404;p8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4" name="Google Shape;405;p8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5" name="Google Shape;406;p8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6" name="Google Shape;407;p8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7" name="Google Shape;408;p8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8" name="Google Shape;409;p8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9" name="Google Shape;410;p8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0" name="Google Shape;411;p8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1" name="Google Shape;412;p8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2" name="Google Shape;413;p8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3" name="Google Shape;414;p8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4" name="Google Shape;415;p8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15" name="PlaceHolder 1"/>
          <p:cNvSpPr>
            <a:spLocks noGrp="1"/>
          </p:cNvSpPr>
          <p:nvPr>
            <p:ph type="title"/>
          </p:nvPr>
        </p:nvSpPr>
        <p:spPr>
          <a:xfrm>
            <a:off x="209880" y="468720"/>
            <a:ext cx="5015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6" name="Google Shape;417;p8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7" name="Google Shape;418;p8"/>
          <p:cNvSpPr/>
          <p:nvPr/>
        </p:nvSpPr>
        <p:spPr>
          <a:xfrm>
            <a:off x="0" y="-39600"/>
            <a:ext cx="262440" cy="307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" sz="800" strike="noStrike" u="none">
                <a:solidFill>
                  <a:schemeClr val="lt1"/>
                </a:solidFill>
                <a:effectLst/>
                <a:uFillTx/>
                <a:latin typeface="Lexend"/>
                <a:ea typeface="Lexend"/>
              </a:rPr>
              <a:t>▶ 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8" name="Google Shape;419;p8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19" name="PlaceHolder 2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0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1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22" name="Google Shape;423;p8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3" name="Google Shape;425;p9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24" name="Google Shape;426;p9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5" name="Google Shape;427;p9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6" name="Google Shape;428;p9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7" name="Google Shape;429;p9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8" name="Google Shape;430;p9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9" name="Google Shape;431;p9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0" name="Google Shape;432;p9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1" name="Google Shape;433;p9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2" name="Google Shape;434;p9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3" name="Google Shape;435;p9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4" name="Google Shape;436;p9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5" name="Google Shape;437;p9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6" name="Google Shape;438;p9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7" name="Google Shape;439;p9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8" name="Google Shape;440;p9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9" name="Google Shape;441;p9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0" name="Google Shape;442;p9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1" name="Google Shape;443;p9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2" name="Google Shape;444;p9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3" name="Google Shape;445;p9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4" name="Google Shape;446;p9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5" name="Google Shape;447;p9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6" name="Google Shape;448;p9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7" name="Google Shape;449;p9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8" name="Google Shape;450;p9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9" name="Google Shape;451;p9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0" name="Google Shape;452;p9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1" name="Google Shape;453;p9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2" name="Google Shape;454;p9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3" name="Google Shape;455;p9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4" name="Google Shape;456;p9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5" name="Google Shape;457;p9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6" name="Google Shape;458;p9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7" name="Google Shape;459;p9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8" name="Google Shape;460;p9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9" name="Google Shape;461;p9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0" name="Google Shape;462;p9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1" name="Google Shape;463;p9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2" name="Google Shape;464;p9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3" name="Google Shape;465;p9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4" name="Google Shape;466;p9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5" name="Google Shape;467;p9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6" name="Google Shape;468;p9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7" name="Google Shape;469;p9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8" name="Google Shape;470;p9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9" name="Google Shape;471;p9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0" name="Google Shape;472;p9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1" name="Google Shape;473;p9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2" name="Google Shape;474;p9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3" name="Google Shape;475;p9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4" name="Google Shape;476;p9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5" name="Google Shape;477;p9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6" name="Google Shape;478;p9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7" name="Google Shape;479;p9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8" name="Google Shape;480;p9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9" name="Google Shape;481;p9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0" name="Google Shape;482;p9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1" name="Google Shape;483;p9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2" name="Google Shape;484;p9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483" name="Google Shape;485;p9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4" name="Google Shape;486;p9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5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86" name="Google Shape;489;p9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491;p1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488" name="Google Shape;492;p1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9" name="Google Shape;493;p1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0" name="Google Shape;494;p1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1" name="Google Shape;495;p1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2" name="Google Shape;496;p1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3" name="Google Shape;497;p1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4" name="Google Shape;498;p1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5" name="Google Shape;499;p1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6" name="Google Shape;500;p1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7" name="Google Shape;501;p1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8" name="Google Shape;502;p1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9" name="Google Shape;503;p1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0" name="Google Shape;504;p1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1" name="Google Shape;505;p1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2" name="Google Shape;506;p1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3" name="Google Shape;507;p1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4" name="Google Shape;508;p1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5" name="Google Shape;509;p1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6" name="Google Shape;510;p1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7" name="Google Shape;511;p1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8" name="Google Shape;512;p1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9" name="Google Shape;513;p1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0" name="Google Shape;514;p1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1" name="Google Shape;515;p1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2" name="Google Shape;516;p1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3" name="Google Shape;517;p1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4" name="Google Shape;518;p1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5" name="Google Shape;519;p1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6" name="Google Shape;520;p1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7" name="Google Shape;521;p1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8" name="Google Shape;522;p1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9" name="Google Shape;523;p1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0" name="Google Shape;524;p1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1" name="Google Shape;525;p1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2" name="Google Shape;526;p1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3" name="Google Shape;527;p1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4" name="Google Shape;528;p1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5" name="Google Shape;529;p1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6" name="Google Shape;530;p1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7" name="Google Shape;531;p1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8" name="Google Shape;532;p1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9" name="Google Shape;533;p1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0" name="Google Shape;534;p1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1" name="Google Shape;535;p1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2" name="Google Shape;536;p1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3" name="Google Shape;537;p1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4" name="Google Shape;538;p1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5" name="Google Shape;539;p1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6" name="Google Shape;540;p1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7" name="Google Shape;541;p1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8" name="Google Shape;542;p1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9" name="Google Shape;543;p1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0" name="Google Shape;544;p1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1" name="Google Shape;545;p1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2" name="Google Shape;546;p1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3" name="Google Shape;547;p1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4" name="Google Shape;548;p1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5" name="Google Shape;549;p1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6" name="Google Shape;550;p1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547" name="Google Shape;551;p1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8" name="Google Shape;552;p1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4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50" name="Google Shape;554;p1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1" name="Google Shape;622;p12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552" name="Google Shape;623;p12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3" name="Google Shape;624;p12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4" name="Google Shape;625;p12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5" name="Google Shape;626;p12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6" name="Google Shape;627;p12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7" name="Google Shape;628;p12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8" name="Google Shape;629;p12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9" name="Google Shape;630;p12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0" name="Google Shape;631;p12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1" name="Google Shape;632;p12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2" name="Google Shape;633;p12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3" name="Google Shape;634;p12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4" name="Google Shape;635;p12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5" name="Google Shape;636;p12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6" name="Google Shape;637;p12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7" name="Google Shape;638;p12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8" name="Google Shape;639;p12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9" name="Google Shape;640;p12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0" name="Google Shape;641;p12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1" name="Google Shape;642;p12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2" name="Google Shape;643;p12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3" name="Google Shape;644;p12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4" name="Google Shape;645;p12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5" name="Google Shape;646;p12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6" name="Google Shape;647;p12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7" name="Google Shape;648;p12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8" name="Google Shape;649;p12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9" name="Google Shape;650;p12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0" name="Google Shape;651;p12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1" name="Google Shape;652;p12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2" name="Google Shape;653;p12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3" name="Google Shape;654;p12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4" name="Google Shape;655;p12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5" name="Google Shape;656;p12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6" name="Google Shape;657;p12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7" name="Google Shape;658;p12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8" name="Google Shape;659;p12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9" name="Google Shape;660;p12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0" name="Google Shape;661;p12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1" name="Google Shape;662;p12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2" name="Google Shape;663;p12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3" name="Google Shape;664;p12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4" name="Google Shape;665;p12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5" name="Google Shape;666;p12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6" name="Google Shape;667;p12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7" name="Google Shape;668;p12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8" name="Google Shape;669;p12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9" name="Google Shape;670;p12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0" name="Google Shape;671;p12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1" name="Google Shape;672;p12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2" name="Google Shape;673;p12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3" name="Google Shape;674;p12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4" name="Google Shape;675;p12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5" name="Google Shape;676;p12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6" name="Google Shape;677;p12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7" name="Google Shape;678;p12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8" name="Google Shape;679;p12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9" name="Google Shape;680;p12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0" name="Google Shape;681;p12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11" name="Google Shape;682;p1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2" name="Google Shape;683;p1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4178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4" name="PlaceHolder 2"/>
          <p:cNvSpPr>
            <a:spLocks noGrp="1"/>
          </p:cNvSpPr>
          <p:nvPr>
            <p:ph type="body"/>
          </p:nvPr>
        </p:nvSpPr>
        <p:spPr>
          <a:xfrm>
            <a:off x="20880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5" name="PlaceHolder 3"/>
          <p:cNvSpPr>
            <a:spLocks noGrp="1"/>
          </p:cNvSpPr>
          <p:nvPr>
            <p:ph type="body"/>
          </p:nvPr>
        </p:nvSpPr>
        <p:spPr>
          <a:xfrm>
            <a:off x="4684320" y="2320200"/>
            <a:ext cx="4254120" cy="2590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16" name="Google Shape;687;p1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7" name="Google Shape;689;p1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18" name="Google Shape;690;p1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9" name="Google Shape;691;p1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0" name="Google Shape;692;p1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1" name="Google Shape;693;p1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2" name="Google Shape;694;p1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3" name="Google Shape;695;p1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4" name="Google Shape;696;p1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5" name="Google Shape;697;p1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6" name="Google Shape;698;p1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7" name="Google Shape;699;p1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8" name="Google Shape;700;p1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9" name="Google Shape;701;p1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0" name="Google Shape;702;p1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1" name="Google Shape;703;p1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2" name="Google Shape;704;p1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3" name="Google Shape;705;p1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4" name="Google Shape;706;p1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5" name="Google Shape;707;p1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6" name="Google Shape;708;p1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7" name="Google Shape;709;p1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8" name="Google Shape;710;p1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9" name="Google Shape;711;p1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0" name="Google Shape;712;p1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1" name="Google Shape;713;p1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2" name="Google Shape;714;p1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3" name="Google Shape;715;p1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4" name="Google Shape;716;p1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5" name="Google Shape;717;p1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6" name="Google Shape;718;p1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7" name="Google Shape;719;p1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8" name="Google Shape;720;p1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9" name="Google Shape;721;p1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0" name="Google Shape;722;p1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1" name="Google Shape;723;p1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2" name="Google Shape;724;p1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3" name="Google Shape;725;p1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4" name="Google Shape;726;p1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5" name="Google Shape;727;p1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6" name="Google Shape;728;p1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7" name="Google Shape;729;p1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8" name="Google Shape;730;p1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9" name="Google Shape;731;p1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0" name="Google Shape;732;p1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1" name="Google Shape;733;p1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2" name="Google Shape;734;p1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3" name="Google Shape;735;p1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4" name="Google Shape;736;p1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5" name="Google Shape;737;p1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6" name="Google Shape;738;p1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7" name="Google Shape;739;p1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8" name="Google Shape;740;p1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9" name="Google Shape;741;p1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0" name="Google Shape;742;p1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1" name="Google Shape;743;p1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2" name="Google Shape;744;p1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3" name="Google Shape;745;p1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4" name="Google Shape;746;p1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5" name="Google Shape;747;p1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6" name="Google Shape;748;p1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677" name="Google Shape;749;p1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8" name="Google Shape;750;p1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79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76003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80" name="Google Shape;752;p1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81" name="Google Shape;754;p1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682" name="Google Shape;755;p1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3" name="Google Shape;756;p1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4" name="Google Shape;757;p1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5" name="Google Shape;758;p1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6" name="Google Shape;759;p1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7" name="Google Shape;760;p1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8" name="Google Shape;761;p1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9" name="Google Shape;762;p1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0" name="Google Shape;763;p1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1" name="Google Shape;764;p1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2" name="Google Shape;765;p1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3" name="Google Shape;766;p1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4" name="Google Shape;767;p1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5" name="Google Shape;768;p1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6" name="Google Shape;769;p1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7" name="Google Shape;770;p1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8" name="Google Shape;771;p1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9" name="Google Shape;772;p1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0" name="Google Shape;773;p1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1" name="Google Shape;774;p1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2" name="Google Shape;775;p1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3" name="Google Shape;776;p1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4" name="Google Shape;777;p1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5" name="Google Shape;778;p1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6" name="Google Shape;779;p1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7" name="Google Shape;780;p1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8" name="Google Shape;781;p1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9" name="Google Shape;782;p1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0" name="Google Shape;783;p1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1" name="Google Shape;784;p1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2" name="Google Shape;785;p1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3" name="Google Shape;786;p1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4" name="Google Shape;787;p1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5" name="Google Shape;788;p1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6" name="Google Shape;789;p1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7" name="Google Shape;790;p1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8" name="Google Shape;791;p1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9" name="Google Shape;792;p1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0" name="Google Shape;793;p1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1" name="Google Shape;794;p1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2" name="Google Shape;795;p1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3" name="Google Shape;796;p1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4" name="Google Shape;797;p1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5" name="Google Shape;798;p1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6" name="Google Shape;799;p1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7" name="Google Shape;800;p1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8" name="Google Shape;801;p1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9" name="Google Shape;802;p1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0" name="Google Shape;803;p1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1" name="Google Shape;804;p1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2" name="Google Shape;805;p1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3" name="Google Shape;806;p1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4" name="Google Shape;807;p1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5" name="Google Shape;808;p1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6" name="Google Shape;809;p1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7" name="Google Shape;810;p1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8" name="Google Shape;811;p1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9" name="Google Shape;812;p1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0" name="Google Shape;813;p1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741" name="Google Shape;814;p1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2" name="Google Shape;815;p1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555768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4" name="PlaceHolder 2"/>
          <p:cNvSpPr>
            <a:spLocks noGrp="1"/>
          </p:cNvSpPr>
          <p:nvPr>
            <p:ph type="body"/>
          </p:nvPr>
        </p:nvSpPr>
        <p:spPr>
          <a:xfrm>
            <a:off x="208800" y="3050280"/>
            <a:ext cx="6665760" cy="1860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45" name="Google Shape;819;p1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6" name="Google Shape;821;p1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747" name="Google Shape;822;p1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8" name="Google Shape;823;p1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9" name="Google Shape;824;p1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0" name="Google Shape;825;p1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1" name="Google Shape;826;p1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2" name="Google Shape;827;p1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3" name="Google Shape;828;p1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4" name="Google Shape;829;p1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5" name="Google Shape;830;p1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6" name="Google Shape;831;p1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7" name="Google Shape;832;p1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8" name="Google Shape;833;p1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9" name="Google Shape;834;p1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0" name="Google Shape;835;p1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1" name="Google Shape;836;p1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2" name="Google Shape;837;p1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3" name="Google Shape;838;p1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4" name="Google Shape;839;p1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5" name="Google Shape;840;p1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6" name="Google Shape;841;p1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7" name="Google Shape;842;p1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8" name="Google Shape;843;p1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9" name="Google Shape;844;p1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0" name="Google Shape;845;p1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1" name="Google Shape;846;p1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2" name="Google Shape;847;p1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3" name="Google Shape;848;p1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4" name="Google Shape;849;p1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5" name="Google Shape;850;p1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6" name="Google Shape;851;p1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7" name="Google Shape;852;p1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8" name="Google Shape;853;p1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9" name="Google Shape;854;p1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0" name="Google Shape;855;p1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1" name="Google Shape;856;p1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2" name="Google Shape;857;p1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3" name="Google Shape;858;p1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4" name="Google Shape;859;p1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5" name="Google Shape;860;p1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6" name="Google Shape;861;p1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7" name="Google Shape;862;p1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8" name="Google Shape;863;p1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9" name="Google Shape;864;p1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0" name="Google Shape;865;p1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1" name="Google Shape;866;p1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2" name="Google Shape;867;p1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3" name="Google Shape;868;p1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4" name="Google Shape;869;p1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5" name="Google Shape;870;p1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6" name="Google Shape;871;p1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7" name="Google Shape;872;p1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8" name="Google Shape;873;p1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9" name="Google Shape;874;p1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0" name="Google Shape;875;p1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1" name="Google Shape;876;p1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2" name="Google Shape;877;p1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3" name="Google Shape;878;p1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4" name="Google Shape;879;p1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5" name="Google Shape;880;p1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06" name="Google Shape;881;p1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7" name="Google Shape;882;p1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8" name="PlaceHolder 1"/>
          <p:cNvSpPr>
            <a:spLocks noGrp="1"/>
          </p:cNvSpPr>
          <p:nvPr>
            <p:ph type="title"/>
          </p:nvPr>
        </p:nvSpPr>
        <p:spPr>
          <a:xfrm>
            <a:off x="836280" y="1569240"/>
            <a:ext cx="74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09" name="Google Shape;884;p1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1157;p22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3" name="Google Shape;1158;p2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4" name="Google Shape;1159;p2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10;p2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9" name="Google Shape;11;p2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590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1" name="PlaceHolder 2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2" name="PlaceHolder 3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3" name="PlaceHolder 4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027;p20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29" name="Google Shape;1028;p20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0" name="Google Shape;1029;p20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1" name="Google Shape;1030;p20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2" name="Google Shape;1031;p20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3" name="Google Shape;1032;p20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4" name="Google Shape;1033;p20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5" name="Google Shape;1034;p20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6" name="Google Shape;1035;p20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7" name="Google Shape;1036;p20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8" name="Google Shape;1037;p20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39" name="Google Shape;1038;p20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0" name="Google Shape;1039;p20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1" name="Google Shape;1040;p20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2" name="Google Shape;1041;p20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3" name="Google Shape;1042;p20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4" name="Google Shape;1043;p20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5" name="Google Shape;1044;p20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6" name="Google Shape;1045;p20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7" name="Google Shape;1046;p20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8" name="Google Shape;1047;p20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49" name="Google Shape;1048;p20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0" name="Google Shape;1049;p20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1" name="Google Shape;1050;p20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2" name="Google Shape;1051;p20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3" name="Google Shape;1052;p20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4" name="Google Shape;1053;p20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5" name="Google Shape;1054;p20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6" name="Google Shape;1055;p20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7" name="Google Shape;1056;p20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8" name="Google Shape;1057;p20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59" name="Google Shape;1058;p20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0" name="Google Shape;1059;p20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1" name="Google Shape;1060;p20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2" name="Google Shape;1061;p20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3" name="Google Shape;1062;p20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4" name="Google Shape;1063;p20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5" name="Google Shape;1064;p20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6" name="Google Shape;1065;p20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7" name="Google Shape;1066;p20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8" name="Google Shape;1067;p20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69" name="Google Shape;1068;p20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0" name="Google Shape;1069;p20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1" name="Google Shape;1070;p20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2" name="Google Shape;1071;p20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3" name="Google Shape;1072;p20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4" name="Google Shape;1073;p20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5" name="Google Shape;1074;p20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6" name="Google Shape;1075;p20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7" name="Google Shape;1076;p20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8" name="Google Shape;1077;p20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79" name="Google Shape;1078;p20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0" name="Google Shape;1079;p20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1" name="Google Shape;1080;p20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2" name="Google Shape;1081;p20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3" name="Google Shape;1082;p20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4" name="Google Shape;1083;p20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5" name="Google Shape;1084;p20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6" name="Google Shape;1085;p20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87" name="Google Shape;1086;p20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188" name="Google Shape;1087;p20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9" name="Google Shape;1088;p20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0" name="PlaceHolder 1"/>
          <p:cNvSpPr>
            <a:spLocks noGrp="1"/>
          </p:cNvSpPr>
          <p:nvPr>
            <p:ph type="body"/>
          </p:nvPr>
        </p:nvSpPr>
        <p:spPr>
          <a:xfrm>
            <a:off x="2919240" y="1423800"/>
            <a:ext cx="5985360" cy="287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title"/>
          </p:nvPr>
        </p:nvSpPr>
        <p:spPr>
          <a:xfrm>
            <a:off x="221040" y="1423800"/>
            <a:ext cx="250956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2" name="Google Shape;1091;p20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8" name="Google Shape;1862;p33" descr=""/>
          <p:cNvPicPr/>
          <p:nvPr/>
        </p:nvPicPr>
        <p:blipFill>
          <a:blip r:embed="rId2"/>
          <a:srcRect l="0" t="0" r="13467" b="13470"/>
          <a:stretch/>
        </p:blipFill>
        <p:spPr>
          <a:xfrm>
            <a:off x="0" y="0"/>
            <a:ext cx="9143280" cy="5142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69" name="Google Shape;1863;p33"/>
          <p:cNvSpPr/>
          <p:nvPr/>
        </p:nvSpPr>
        <p:spPr>
          <a:xfrm>
            <a:off x="0" y="0"/>
            <a:ext cx="9143280" cy="5142960"/>
          </a:xfrm>
          <a:prstGeom prst="rect">
            <a:avLst/>
          </a:prstGeom>
          <a:solidFill>
            <a:schemeClr val="dk1">
              <a:alpha val="40000"/>
            </a:schemeClr>
          </a:solidFill>
          <a:ln w="12700">
            <a:solidFill>
              <a:srgbClr val="31538f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8400" rIns="68400" tIns="34200" bIns="34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70" name="PlaceHolder 1"/>
          <p:cNvSpPr>
            <a:spLocks noGrp="1"/>
          </p:cNvSpPr>
          <p:nvPr>
            <p:ph type="body"/>
          </p:nvPr>
        </p:nvSpPr>
        <p:spPr>
          <a:xfrm>
            <a:off x="3200400" y="1542960"/>
            <a:ext cx="5657400" cy="137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1" name="PlaceHolder 2"/>
          <p:cNvSpPr>
            <a:spLocks noGrp="1"/>
          </p:cNvSpPr>
          <p:nvPr>
            <p:ph type="body"/>
          </p:nvPr>
        </p:nvSpPr>
        <p:spPr>
          <a:xfrm>
            <a:off x="3200400" y="3600360"/>
            <a:ext cx="5657400" cy="95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2" name="PlaceHolder 3"/>
          <p:cNvSpPr>
            <a:spLocks noGrp="1"/>
          </p:cNvSpPr>
          <p:nvPr>
            <p:ph type="body"/>
          </p:nvPr>
        </p:nvSpPr>
        <p:spPr>
          <a:xfrm>
            <a:off x="3200400" y="288720"/>
            <a:ext cx="2742480" cy="60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3" name="PlaceHolder 4"/>
          <p:cNvSpPr>
            <a:spLocks noGrp="1"/>
          </p:cNvSpPr>
          <p:nvPr>
            <p:ph type="body"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5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4" name="Google Shape;1868;p33" descr=""/>
          <p:cNvPicPr/>
          <p:nvPr/>
        </p:nvPicPr>
        <p:blipFill>
          <a:blip r:embed="rId3"/>
          <a:stretch/>
        </p:blipFill>
        <p:spPr>
          <a:xfrm>
            <a:off x="285840" y="257760"/>
            <a:ext cx="1055160" cy="453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5" name="PlaceHolder 5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Divider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PlaceHolder 1"/>
          <p:cNvSpPr>
            <a:spLocks noGrp="1"/>
          </p:cNvSpPr>
          <p:nvPr>
            <p:ph type="body"/>
          </p:nvPr>
        </p:nvSpPr>
        <p:spPr>
          <a:xfrm>
            <a:off x="628560" y="3895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4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4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7" name="PlaceHolder 2"/>
          <p:cNvSpPr>
            <a:spLocks noGrp="1"/>
          </p:cNvSpPr>
          <p:nvPr>
            <p:ph type="body"/>
          </p:nvPr>
        </p:nvSpPr>
        <p:spPr>
          <a:xfrm>
            <a:off x="628560" y="308628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078" name="Google Shape;1872;p34" descr=""/>
          <p:cNvPicPr/>
          <p:nvPr/>
        </p:nvPicPr>
        <p:blipFill>
          <a:blip r:embed="rId2"/>
          <a:stretch/>
        </p:blipFill>
        <p:spPr>
          <a:xfrm>
            <a:off x="333000" y="257760"/>
            <a:ext cx="2152440" cy="286200"/>
          </a:xfrm>
          <a:prstGeom prst="rect">
            <a:avLst/>
          </a:prstGeom>
          <a:noFill/>
          <a:ln w="0">
            <a:noFill/>
          </a:ln>
        </p:spPr>
      </p:pic>
      <p:cxnSp>
        <p:nvCxnSpPr>
          <p:cNvPr id="1079" name="Google Shape;1873;p34"/>
          <p:cNvCxnSpPr/>
          <p:nvPr/>
        </p:nvCxnSpPr>
        <p:spPr>
          <a:xfrm>
            <a:off x="0" y="291816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sp>
        <p:nvSpPr>
          <p:cNvPr id="1080" name="Google Shape;1874;p34"/>
          <p:cNvSpPr/>
          <p:nvPr/>
        </p:nvSpPr>
        <p:spPr>
          <a:xfrm>
            <a:off x="623880" y="2926080"/>
            <a:ext cx="227880" cy="50400"/>
          </a:xfrm>
          <a:prstGeom prst="rect">
            <a:avLst/>
          </a:prstGeom>
          <a:solidFill>
            <a:srgbClr val="009bdb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68400" rIns="68400" tIns="25200" bIns="252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1081" name="Google Shape;1875;p34" descr=""/>
          <p:cNvPicPr/>
          <p:nvPr/>
        </p:nvPicPr>
        <p:blipFill>
          <a:blip r:embed="rId3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2" name="PlaceHolder 3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Sldi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3" name="PlaceHolder 1"/>
          <p:cNvSpPr>
            <a:spLocks noGrp="1"/>
          </p:cNvSpPr>
          <p:nvPr>
            <p:ph type="body"/>
          </p:nvPr>
        </p:nvSpPr>
        <p:spPr>
          <a:xfrm>
            <a:off x="628560" y="600120"/>
            <a:ext cx="8228880" cy="235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cxnSp>
        <p:nvCxnSpPr>
          <p:cNvPr id="1084" name="Google Shape;1878;p35"/>
          <p:cNvCxnSpPr/>
          <p:nvPr/>
        </p:nvCxnSpPr>
        <p:spPr>
          <a:xfrm>
            <a:off x="0" y="424440"/>
            <a:ext cx="9144720" cy="720"/>
          </a:xfrm>
          <a:prstGeom prst="straightConnector1">
            <a:avLst/>
          </a:prstGeom>
          <a:ln w="9525">
            <a:solidFill>
              <a:srgbClr val="181a1c"/>
            </a:solidFill>
            <a:miter/>
          </a:ln>
        </p:spPr>
      </p:cxnSp>
      <p:pic>
        <p:nvPicPr>
          <p:cNvPr id="1085" name="Google Shape;1879;p35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6" name="PlaceHolder 2"/>
          <p:cNvSpPr>
            <a:spLocks noGrp="1"/>
          </p:cNvSpPr>
          <p:nvPr>
            <p:ph type="body"/>
          </p:nvPr>
        </p:nvSpPr>
        <p:spPr>
          <a:xfrm>
            <a:off x="628560" y="180000"/>
            <a:ext cx="8228880" cy="239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9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9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7" name="PlaceHolder 3"/>
          <p:cNvSpPr>
            <a:spLocks noGrp="1"/>
          </p:cNvSpPr>
          <p:nvPr>
            <p:ph type="body"/>
          </p:nvPr>
        </p:nvSpPr>
        <p:spPr>
          <a:xfrm>
            <a:off x="628560" y="1200240"/>
            <a:ext cx="8228880" cy="308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7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8" name="PlaceHolder 4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4" name="Google Shape;1883;p36" descr=""/>
          <p:cNvPicPr/>
          <p:nvPr/>
        </p:nvPicPr>
        <p:blipFill>
          <a:blip r:embed="rId2"/>
          <a:stretch/>
        </p:blipFill>
        <p:spPr>
          <a:xfrm>
            <a:off x="6705000" y="4666680"/>
            <a:ext cx="2152800" cy="232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5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PlaceHolder 1"/>
          <p:cNvSpPr>
            <a:spLocks noGrp="1"/>
          </p:cNvSpPr>
          <p:nvPr>
            <p:ph type="title"/>
          </p:nvPr>
        </p:nvSpPr>
        <p:spPr>
          <a:xfrm>
            <a:off x="311760" y="578520"/>
            <a:ext cx="2807280" cy="73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1" name="PlaceHolder 2"/>
          <p:cNvSpPr>
            <a:spLocks noGrp="1"/>
          </p:cNvSpPr>
          <p:nvPr>
            <p:ph type="body"/>
          </p:nvPr>
        </p:nvSpPr>
        <p:spPr>
          <a:xfrm>
            <a:off x="311760" y="1389600"/>
            <a:ext cx="2807280" cy="317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2" name="PlaceHolder 3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9A8FC2-1D2B-4597-95D5-2041A8A8B6D2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3" name="Google Shape;890;p17"/>
          <p:cNvSpPr/>
          <p:nvPr/>
        </p:nvSpPr>
        <p:spPr>
          <a:xfrm>
            <a:off x="4572000" y="0"/>
            <a:ext cx="4571280" cy="514296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4" name="PlaceHolder 1"/>
          <p:cNvSpPr>
            <a:spLocks noGrp="1"/>
          </p:cNvSpPr>
          <p:nvPr>
            <p:ph type="title"/>
          </p:nvPr>
        </p:nvSpPr>
        <p:spPr>
          <a:xfrm>
            <a:off x="265680" y="2257200"/>
            <a:ext cx="404460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b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5" name="PlaceHolder 2"/>
          <p:cNvSpPr>
            <a:spLocks noGrp="1"/>
          </p:cNvSpPr>
          <p:nvPr>
            <p:ph type="body"/>
          </p:nvPr>
        </p:nvSpPr>
        <p:spPr>
          <a:xfrm>
            <a:off x="4939560" y="723960"/>
            <a:ext cx="3836160" cy="3694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6" name="PlaceHolder 3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4D62B5F-61DA-44FC-AA9B-934C893DDE8B}" type="slidenum">
              <a:rPr b="0" lang="en" sz="1000" strike="noStrike" u="none">
                <a:solidFill>
                  <a:schemeClr val="dk2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10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3" name="Google Shape;18;p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194" name="Google Shape;19;p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5" name="Google Shape;20;p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6" name="Google Shape;21;p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7" name="Google Shape;22;p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8" name="Google Shape;23;p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199" name="Google Shape;24;p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0" name="Google Shape;25;p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1" name="Google Shape;26;p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2" name="Google Shape;27;p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3" name="Google Shape;28;p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4" name="Google Shape;29;p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5" name="Google Shape;30;p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6" name="Google Shape;31;p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7" name="Google Shape;32;p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8" name="Google Shape;33;p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09" name="Google Shape;34;p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0" name="Google Shape;35;p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1" name="Google Shape;36;p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2" name="Google Shape;37;p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3" name="Google Shape;38;p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4" name="Google Shape;39;p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5" name="Google Shape;40;p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6" name="Google Shape;41;p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7" name="Google Shape;42;p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8" name="Google Shape;43;p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19" name="Google Shape;44;p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0" name="Google Shape;45;p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1" name="Google Shape;46;p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2" name="Google Shape;47;p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3" name="Google Shape;48;p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4" name="Google Shape;49;p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5" name="Google Shape;50;p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6" name="Google Shape;51;p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7" name="Google Shape;52;p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8" name="Google Shape;53;p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29" name="Google Shape;54;p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0" name="Google Shape;55;p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1" name="Google Shape;56;p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2" name="Google Shape;57;p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3" name="Google Shape;58;p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4" name="Google Shape;59;p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5" name="Google Shape;60;p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6" name="Google Shape;61;p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7" name="Google Shape;62;p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8" name="Google Shape;63;p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39" name="Google Shape;64;p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0" name="Google Shape;65;p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1" name="Google Shape;66;p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2" name="Google Shape;67;p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3" name="Google Shape;68;p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4" name="Google Shape;69;p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5" name="Google Shape;70;p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6" name="Google Shape;71;p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7" name="Google Shape;72;p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8" name="Google Shape;73;p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49" name="Google Shape;74;p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0" name="Google Shape;75;p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1" name="Google Shape;76;p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52" name="Google Shape;77;p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253" name="Google Shape;78;p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4" name="Google Shape;79;p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255" name="PlaceHolder 1"/>
          <p:cNvSpPr>
            <a:spLocks noGrp="1"/>
          </p:cNvSpPr>
          <p:nvPr>
            <p:ph type="body"/>
          </p:nvPr>
        </p:nvSpPr>
        <p:spPr>
          <a:xfrm>
            <a:off x="7895520" y="-39600"/>
            <a:ext cx="1137960" cy="3545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167400" y="-39600"/>
            <a:ext cx="1168920" cy="35179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body"/>
          </p:nvPr>
        </p:nvSpPr>
        <p:spPr>
          <a:xfrm>
            <a:off x="940680" y="-39600"/>
            <a:ext cx="3809520" cy="5004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58" name="PlaceHolder 4"/>
          <p:cNvSpPr>
            <a:spLocks noGrp="1"/>
          </p:cNvSpPr>
          <p:nvPr>
            <p:ph type="title"/>
          </p:nvPr>
        </p:nvSpPr>
        <p:spPr>
          <a:xfrm>
            <a:off x="208800" y="344160"/>
            <a:ext cx="534024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9" name="Google Shape;1093;p21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260" name="Google Shape;1094;p21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1" name="Google Shape;1095;p21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2" name="Google Shape;1096;p21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3" name="Google Shape;1097;p21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4" name="Google Shape;1098;p21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5" name="Google Shape;1099;p21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6" name="Google Shape;1100;p21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7" name="Google Shape;1101;p21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8" name="Google Shape;1102;p21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69" name="Google Shape;1103;p21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0" name="Google Shape;1104;p21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1" name="Google Shape;1105;p21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2" name="Google Shape;1106;p21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3" name="Google Shape;1107;p21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4" name="Google Shape;1108;p21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5" name="Google Shape;1109;p21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6" name="Google Shape;1110;p21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7" name="Google Shape;1111;p21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8" name="Google Shape;1112;p21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79" name="Google Shape;1113;p21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0" name="Google Shape;1114;p21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1" name="Google Shape;1115;p21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2" name="Google Shape;1116;p21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3" name="Google Shape;1117;p21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4" name="Google Shape;1118;p21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5" name="Google Shape;1119;p21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6" name="Google Shape;1120;p21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7" name="Google Shape;1121;p21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8" name="Google Shape;1122;p21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89" name="Google Shape;1123;p21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0" name="Google Shape;1124;p21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1" name="Google Shape;1125;p21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2" name="Google Shape;1126;p21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3" name="Google Shape;1127;p21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4" name="Google Shape;1128;p21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5" name="Google Shape;1129;p21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6" name="Google Shape;1130;p21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7" name="Google Shape;1131;p21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8" name="Google Shape;1132;p21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299" name="Google Shape;1133;p21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0" name="Google Shape;1134;p21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1" name="Google Shape;1135;p21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2" name="Google Shape;1136;p21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3" name="Google Shape;1137;p21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4" name="Google Shape;1138;p21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5" name="Google Shape;1139;p21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6" name="Google Shape;1140;p21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7" name="Google Shape;1141;p21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8" name="Google Shape;1142;p21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09" name="Google Shape;1143;p21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0" name="Google Shape;1144;p21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1" name="Google Shape;1145;p21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2" name="Google Shape;1146;p21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3" name="Google Shape;1147;p21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4" name="Google Shape;1148;p21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5" name="Google Shape;1149;p21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6" name="Google Shape;1150;p21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7" name="Google Shape;1151;p21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18" name="Google Shape;1152;p21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19" name="Google Shape;1153;p21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0" name="Google Shape;1154;p21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1" name="Google Shape;1155;p21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1161;p23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26" name="Google Shape;1162;p23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27" name="Google Shape;1163;p23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8" name="Google Shape;1164;p23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29" name="Google Shape;1165;p23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0" name="Google Shape;1166;p23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1" name="Google Shape;1167;p23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2" name="Google Shape;1168;p23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3" name="Google Shape;1169;p23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4" name="Google Shape;1170;p23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5" name="Google Shape;1171;p23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6" name="Google Shape;1172;p23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7" name="Google Shape;1173;p23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8" name="Google Shape;1174;p23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39" name="Google Shape;1175;p23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0" name="Google Shape;1176;p23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1" name="Google Shape;1177;p23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2" name="Google Shape;1178;p23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3" name="Google Shape;1179;p23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4" name="Google Shape;1180;p23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5" name="Google Shape;1181;p23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6" name="Google Shape;1182;p23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7" name="Google Shape;1183;p23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8" name="Google Shape;1184;p23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49" name="Google Shape;1185;p23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0" name="Google Shape;1186;p23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1" name="Google Shape;1187;p23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2" name="Google Shape;1188;p23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3" name="Google Shape;1189;p23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4" name="Google Shape;1190;p23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5" name="Google Shape;1191;p23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6" name="Google Shape;1192;p23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7" name="Google Shape;1193;p23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8" name="Google Shape;1194;p23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59" name="Google Shape;1195;p23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0" name="Google Shape;1196;p23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1" name="Google Shape;1197;p23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2" name="Google Shape;1198;p23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3" name="Google Shape;1199;p23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4" name="Google Shape;1200;p23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5" name="Google Shape;1201;p23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6" name="Google Shape;1202;p23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7" name="Google Shape;1203;p23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8" name="Google Shape;1204;p23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69" name="Google Shape;1205;p23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0" name="Google Shape;1206;p23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1" name="Google Shape;1207;p23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2" name="Google Shape;1208;p23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3" name="Google Shape;1209;p23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4" name="Google Shape;1210;p23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5" name="Google Shape;1211;p23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6" name="Google Shape;1212;p23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7" name="Google Shape;1213;p23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8" name="Google Shape;1214;p23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79" name="Google Shape;1215;p23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0" name="Google Shape;1216;p23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1" name="Google Shape;1217;p23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2" name="Google Shape;1218;p23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3" name="Google Shape;1219;p23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4" name="Google Shape;1220;p23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85" name="Google Shape;1221;p23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386" name="Google Shape;1222;p23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88" name="Google Shape;1230;p23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1232;p24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390" name="Google Shape;1233;p24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391" name="Google Shape;1234;p24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2" name="Google Shape;1235;p24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3" name="Google Shape;1236;p24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4" name="Google Shape;1237;p24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5" name="Google Shape;1238;p24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6" name="Google Shape;1239;p24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7" name="Google Shape;1240;p24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8" name="Google Shape;1241;p24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399" name="Google Shape;1242;p24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0" name="Google Shape;1243;p24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1" name="Google Shape;1244;p24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2" name="Google Shape;1245;p24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3" name="Google Shape;1246;p24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4" name="Google Shape;1247;p24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5" name="Google Shape;1248;p24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6" name="Google Shape;1249;p24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7" name="Google Shape;1250;p24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8" name="Google Shape;1251;p24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09" name="Google Shape;1252;p24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0" name="Google Shape;1253;p24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1" name="Google Shape;1254;p24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2" name="Google Shape;1255;p24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3" name="Google Shape;1256;p24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4" name="Google Shape;1257;p24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5" name="Google Shape;1258;p24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6" name="Google Shape;1259;p24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7" name="Google Shape;1260;p24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8" name="Google Shape;1261;p24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19" name="Google Shape;1262;p24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0" name="Google Shape;1263;p24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1" name="Google Shape;1264;p24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2" name="Google Shape;1265;p24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3" name="Google Shape;1266;p24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4" name="Google Shape;1267;p24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5" name="Google Shape;1268;p24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6" name="Google Shape;1269;p24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7" name="Google Shape;1270;p24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8" name="Google Shape;1271;p24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29" name="Google Shape;1272;p24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0" name="Google Shape;1273;p24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1" name="Google Shape;1274;p24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2" name="Google Shape;1275;p24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3" name="Google Shape;1276;p24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4" name="Google Shape;1277;p24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5" name="Google Shape;1278;p24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6" name="Google Shape;1279;p24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7" name="Google Shape;1280;p24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8" name="Google Shape;1281;p24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39" name="Google Shape;1282;p24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0" name="Google Shape;1283;p24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1" name="Google Shape;1284;p24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2" name="Google Shape;1285;p24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3" name="Google Shape;1286;p24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4" name="Google Shape;1287;p24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5" name="Google Shape;1288;p24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6" name="Google Shape;1289;p24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7" name="Google Shape;1290;p24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8" name="Google Shape;1291;p24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49" name="Google Shape;1292;p24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450" name="Google Shape;1293;p24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1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2" name="PlaceHolder 2"/>
          <p:cNvSpPr>
            <a:spLocks noGrp="1"/>
          </p:cNvSpPr>
          <p:nvPr>
            <p:ph type="body"/>
          </p:nvPr>
        </p:nvSpPr>
        <p:spPr>
          <a:xfrm>
            <a:off x="208800" y="2304360"/>
            <a:ext cx="335196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3" name="PlaceHolder 3"/>
          <p:cNvSpPr>
            <a:spLocks noGrp="1"/>
          </p:cNvSpPr>
          <p:nvPr>
            <p:ph type="body"/>
          </p:nvPr>
        </p:nvSpPr>
        <p:spPr>
          <a:xfrm>
            <a:off x="3769200" y="2304360"/>
            <a:ext cx="5155920" cy="2567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4" name="Google Shape;1297;p24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1299;p25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456" name="Google Shape;1300;p25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457" name="Google Shape;1301;p25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8" name="Google Shape;1302;p25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59" name="Google Shape;1303;p25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0" name="Google Shape;1304;p25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1" name="Google Shape;1305;p25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2" name="Google Shape;1306;p25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3" name="Google Shape;1307;p25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4" name="Google Shape;1308;p25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5" name="Google Shape;1309;p25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6" name="Google Shape;1310;p25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7" name="Google Shape;1311;p25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8" name="Google Shape;1312;p25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69" name="Google Shape;1313;p25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0" name="Google Shape;1314;p25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1" name="Google Shape;1315;p25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2" name="Google Shape;1316;p25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3" name="Google Shape;1317;p25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4" name="Google Shape;1318;p25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5" name="Google Shape;1319;p25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6" name="Google Shape;1320;p25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7" name="Google Shape;1321;p25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8" name="Google Shape;1322;p25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79" name="Google Shape;1323;p25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0" name="Google Shape;1324;p25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1" name="Google Shape;1325;p25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2" name="Google Shape;1326;p25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3" name="Google Shape;1327;p25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4" name="Google Shape;1328;p25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5" name="Google Shape;1329;p25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6" name="Google Shape;1330;p25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7" name="Google Shape;1331;p25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8" name="Google Shape;1332;p25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89" name="Google Shape;1333;p25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0" name="Google Shape;1334;p25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1" name="Google Shape;1335;p25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2" name="Google Shape;1336;p25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3" name="Google Shape;1337;p25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4" name="Google Shape;1338;p25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5" name="Google Shape;1339;p25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6" name="Google Shape;1340;p25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7" name="Google Shape;1341;p25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8" name="Google Shape;1342;p25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499" name="Google Shape;1343;p25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0" name="Google Shape;1344;p25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1" name="Google Shape;1345;p25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2" name="Google Shape;1346;p25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3" name="Google Shape;1347;p25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4" name="Google Shape;1348;p25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5" name="Google Shape;1349;p25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6" name="Google Shape;1350;p25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7" name="Google Shape;1351;p25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8" name="Google Shape;1352;p25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09" name="Google Shape;1353;p25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0" name="Google Shape;1354;p25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1" name="Google Shape;1355;p25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2" name="Google Shape;1356;p25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3" name="Google Shape;1357;p25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4" name="Google Shape;1358;p25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15" name="Google Shape;1359;p25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16" name="Google Shape;1360;p25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7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8" name="PlaceHolder 2"/>
          <p:cNvSpPr>
            <a:spLocks noGrp="1"/>
          </p:cNvSpPr>
          <p:nvPr>
            <p:ph type="body"/>
          </p:nvPr>
        </p:nvSpPr>
        <p:spPr>
          <a:xfrm>
            <a:off x="117360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9" name="PlaceHolder 3"/>
          <p:cNvSpPr>
            <a:spLocks noGrp="1"/>
          </p:cNvSpPr>
          <p:nvPr>
            <p:ph type="body"/>
          </p:nvPr>
        </p:nvSpPr>
        <p:spPr>
          <a:xfrm>
            <a:off x="4916160" y="2751840"/>
            <a:ext cx="305352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0" name="Google Shape;1366;p25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USTOM_1_1_1_1_1_1_1_1_1_1_2_1_1_1_1_1_1_1_1_1_1_1_1_1">
    <p:bg>
      <p:bgPr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1368;p26"/>
          <p:cNvSpPr/>
          <p:nvPr/>
        </p:nvSpPr>
        <p:spPr>
          <a:xfrm>
            <a:off x="2210040" y="1792440"/>
            <a:ext cx="2541600" cy="30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pSp>
        <p:nvGrpSpPr>
          <p:cNvPr id="522" name="Google Shape;1369;p26"/>
          <p:cNvGrpSpPr/>
          <p:nvPr/>
        </p:nvGrpSpPr>
        <p:grpSpPr>
          <a:xfrm>
            <a:off x="-6120" y="-3600"/>
            <a:ext cx="9155520" cy="5149800"/>
            <a:chOff x="-6120" y="-3600"/>
            <a:chExt cx="9155520" cy="5149800"/>
          </a:xfrm>
        </p:grpSpPr>
        <p:sp>
          <p:nvSpPr>
            <p:cNvPr id="523" name="Google Shape;1370;p26"/>
            <p:cNvSpPr/>
            <p:nvPr/>
          </p:nvSpPr>
          <p:spPr>
            <a:xfrm>
              <a:off x="-6120" y="4889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4" name="Google Shape;1371;p26"/>
            <p:cNvSpPr/>
            <p:nvPr/>
          </p:nvSpPr>
          <p:spPr>
            <a:xfrm>
              <a:off x="-6120" y="46317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5" name="Google Shape;1372;p26"/>
            <p:cNvSpPr/>
            <p:nvPr/>
          </p:nvSpPr>
          <p:spPr>
            <a:xfrm>
              <a:off x="-6120" y="43743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6" name="Google Shape;1373;p26"/>
            <p:cNvSpPr/>
            <p:nvPr/>
          </p:nvSpPr>
          <p:spPr>
            <a:xfrm>
              <a:off x="-6120" y="4116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7" name="Google Shape;1374;p26"/>
            <p:cNvSpPr/>
            <p:nvPr/>
          </p:nvSpPr>
          <p:spPr>
            <a:xfrm>
              <a:off x="-6120" y="38592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8" name="Google Shape;1375;p26"/>
            <p:cNvSpPr/>
            <p:nvPr/>
          </p:nvSpPr>
          <p:spPr>
            <a:xfrm>
              <a:off x="-6120" y="36018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29" name="Google Shape;1376;p26"/>
            <p:cNvSpPr/>
            <p:nvPr/>
          </p:nvSpPr>
          <p:spPr>
            <a:xfrm>
              <a:off x="-6120" y="334440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0" name="Google Shape;1377;p26"/>
            <p:cNvSpPr/>
            <p:nvPr/>
          </p:nvSpPr>
          <p:spPr>
            <a:xfrm>
              <a:off x="-6120" y="30866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1" name="Google Shape;1378;p26"/>
            <p:cNvSpPr/>
            <p:nvPr/>
          </p:nvSpPr>
          <p:spPr>
            <a:xfrm>
              <a:off x="-6120" y="28292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2" name="Google Shape;1379;p26"/>
            <p:cNvSpPr/>
            <p:nvPr/>
          </p:nvSpPr>
          <p:spPr>
            <a:xfrm>
              <a:off x="-6120" y="257184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3" name="Google Shape;1380;p26"/>
            <p:cNvSpPr/>
            <p:nvPr/>
          </p:nvSpPr>
          <p:spPr>
            <a:xfrm>
              <a:off x="-6120" y="23140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4" name="Google Shape;1381;p26"/>
            <p:cNvSpPr/>
            <p:nvPr/>
          </p:nvSpPr>
          <p:spPr>
            <a:xfrm>
              <a:off x="-6120" y="20566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5" name="Google Shape;1382;p26"/>
            <p:cNvSpPr/>
            <p:nvPr/>
          </p:nvSpPr>
          <p:spPr>
            <a:xfrm>
              <a:off x="-6120" y="179928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6" name="Google Shape;1383;p26"/>
            <p:cNvSpPr/>
            <p:nvPr/>
          </p:nvSpPr>
          <p:spPr>
            <a:xfrm>
              <a:off x="-6120" y="15415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7" name="Google Shape;1384;p26"/>
            <p:cNvSpPr/>
            <p:nvPr/>
          </p:nvSpPr>
          <p:spPr>
            <a:xfrm>
              <a:off x="-6120" y="12841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8" name="Google Shape;1385;p26"/>
            <p:cNvSpPr/>
            <p:nvPr/>
          </p:nvSpPr>
          <p:spPr>
            <a:xfrm>
              <a:off x="-6120" y="102672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39" name="Google Shape;1386;p26"/>
            <p:cNvSpPr/>
            <p:nvPr/>
          </p:nvSpPr>
          <p:spPr>
            <a:xfrm>
              <a:off x="-6120" y="7689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0" name="Google Shape;1387;p26"/>
            <p:cNvSpPr/>
            <p:nvPr/>
          </p:nvSpPr>
          <p:spPr>
            <a:xfrm>
              <a:off x="-6120" y="5115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1" name="Google Shape;1388;p26"/>
            <p:cNvSpPr/>
            <p:nvPr/>
          </p:nvSpPr>
          <p:spPr>
            <a:xfrm>
              <a:off x="-6120" y="254160"/>
              <a:ext cx="9155520" cy="3960"/>
            </a:xfrm>
            <a:custGeom>
              <a:avLst/>
              <a:gdLst>
                <a:gd name="textAreaLeft" fmla="*/ 0 w 9155520"/>
                <a:gd name="textAreaRight" fmla="*/ 9156240 w 9155520"/>
                <a:gd name="textAreaTop" fmla="*/ 0 h 3960"/>
                <a:gd name="textAreaBottom" fmla="*/ 4680 h 3960"/>
              </a:gdLst>
              <a:ahLst/>
              <a:cxnLst/>
              <a:rect l="textAreaLeft" t="textAreaTop" r="textAreaRight" b="textAreaBottom"/>
              <a:pathLst>
                <a:path w="12192000" h="635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2160" bIns="216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2" name="Google Shape;1389;p26"/>
            <p:cNvSpPr/>
            <p:nvPr/>
          </p:nvSpPr>
          <p:spPr>
            <a:xfrm>
              <a:off x="892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3" name="Google Shape;1390;p26"/>
            <p:cNvSpPr/>
            <p:nvPr/>
          </p:nvSpPr>
          <p:spPr>
            <a:xfrm>
              <a:off x="8703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4" name="Google Shape;1391;p26"/>
            <p:cNvSpPr/>
            <p:nvPr/>
          </p:nvSpPr>
          <p:spPr>
            <a:xfrm>
              <a:off x="84801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5" name="Google Shape;1392;p26"/>
            <p:cNvSpPr/>
            <p:nvPr/>
          </p:nvSpPr>
          <p:spPr>
            <a:xfrm>
              <a:off x="825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6" name="Google Shape;1393;p26"/>
            <p:cNvSpPr/>
            <p:nvPr/>
          </p:nvSpPr>
          <p:spPr>
            <a:xfrm>
              <a:off x="8033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7" name="Google Shape;1394;p26"/>
            <p:cNvSpPr/>
            <p:nvPr/>
          </p:nvSpPr>
          <p:spPr>
            <a:xfrm>
              <a:off x="7810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8" name="Google Shape;1395;p26"/>
            <p:cNvSpPr/>
            <p:nvPr/>
          </p:nvSpPr>
          <p:spPr>
            <a:xfrm>
              <a:off x="758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49" name="Google Shape;1396;p26"/>
            <p:cNvSpPr/>
            <p:nvPr/>
          </p:nvSpPr>
          <p:spPr>
            <a:xfrm>
              <a:off x="7363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0" name="Google Shape;1397;p26"/>
            <p:cNvSpPr/>
            <p:nvPr/>
          </p:nvSpPr>
          <p:spPr>
            <a:xfrm>
              <a:off x="71402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1" name="Google Shape;1398;p26"/>
            <p:cNvSpPr/>
            <p:nvPr/>
          </p:nvSpPr>
          <p:spPr>
            <a:xfrm>
              <a:off x="691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2" name="Google Shape;1399;p26"/>
            <p:cNvSpPr/>
            <p:nvPr/>
          </p:nvSpPr>
          <p:spPr>
            <a:xfrm>
              <a:off x="6693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3" name="Google Shape;1400;p26"/>
            <p:cNvSpPr/>
            <p:nvPr/>
          </p:nvSpPr>
          <p:spPr>
            <a:xfrm>
              <a:off x="64702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4" name="Google Shape;1401;p26"/>
            <p:cNvSpPr/>
            <p:nvPr/>
          </p:nvSpPr>
          <p:spPr>
            <a:xfrm>
              <a:off x="624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5" name="Google Shape;1402;p26"/>
            <p:cNvSpPr/>
            <p:nvPr/>
          </p:nvSpPr>
          <p:spPr>
            <a:xfrm>
              <a:off x="6023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6" name="Google Shape;1403;p26"/>
            <p:cNvSpPr/>
            <p:nvPr/>
          </p:nvSpPr>
          <p:spPr>
            <a:xfrm>
              <a:off x="58003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7" name="Google Shape;1404;p26"/>
            <p:cNvSpPr/>
            <p:nvPr/>
          </p:nvSpPr>
          <p:spPr>
            <a:xfrm>
              <a:off x="5576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8" name="Google Shape;1405;p26"/>
            <p:cNvSpPr/>
            <p:nvPr/>
          </p:nvSpPr>
          <p:spPr>
            <a:xfrm>
              <a:off x="5353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59" name="Google Shape;1406;p26"/>
            <p:cNvSpPr/>
            <p:nvPr/>
          </p:nvSpPr>
          <p:spPr>
            <a:xfrm>
              <a:off x="51303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0" name="Google Shape;1407;p26"/>
            <p:cNvSpPr/>
            <p:nvPr/>
          </p:nvSpPr>
          <p:spPr>
            <a:xfrm>
              <a:off x="4906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1" name="Google Shape;1408;p26"/>
            <p:cNvSpPr/>
            <p:nvPr/>
          </p:nvSpPr>
          <p:spPr>
            <a:xfrm>
              <a:off x="4683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2" name="Google Shape;1409;p26"/>
            <p:cNvSpPr/>
            <p:nvPr/>
          </p:nvSpPr>
          <p:spPr>
            <a:xfrm>
              <a:off x="44604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3" name="Google Shape;1410;p26"/>
            <p:cNvSpPr/>
            <p:nvPr/>
          </p:nvSpPr>
          <p:spPr>
            <a:xfrm>
              <a:off x="42372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4" name="Google Shape;1411;p26"/>
            <p:cNvSpPr/>
            <p:nvPr/>
          </p:nvSpPr>
          <p:spPr>
            <a:xfrm>
              <a:off x="4013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5" name="Google Shape;1412;p26"/>
            <p:cNvSpPr/>
            <p:nvPr/>
          </p:nvSpPr>
          <p:spPr>
            <a:xfrm>
              <a:off x="37904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6" name="Google Shape;1413;p26"/>
            <p:cNvSpPr/>
            <p:nvPr/>
          </p:nvSpPr>
          <p:spPr>
            <a:xfrm>
              <a:off x="35668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7" name="Google Shape;1414;p26"/>
            <p:cNvSpPr/>
            <p:nvPr/>
          </p:nvSpPr>
          <p:spPr>
            <a:xfrm>
              <a:off x="33436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8" name="Google Shape;1415;p26"/>
            <p:cNvSpPr/>
            <p:nvPr/>
          </p:nvSpPr>
          <p:spPr>
            <a:xfrm>
              <a:off x="31204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69" name="Google Shape;1416;p26"/>
            <p:cNvSpPr/>
            <p:nvPr/>
          </p:nvSpPr>
          <p:spPr>
            <a:xfrm>
              <a:off x="28969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0" name="Google Shape;1417;p26"/>
            <p:cNvSpPr/>
            <p:nvPr/>
          </p:nvSpPr>
          <p:spPr>
            <a:xfrm>
              <a:off x="26737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1" name="Google Shape;1418;p26"/>
            <p:cNvSpPr/>
            <p:nvPr/>
          </p:nvSpPr>
          <p:spPr>
            <a:xfrm>
              <a:off x="245052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2" name="Google Shape;1419;p26"/>
            <p:cNvSpPr/>
            <p:nvPr/>
          </p:nvSpPr>
          <p:spPr>
            <a:xfrm>
              <a:off x="22269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3" name="Google Shape;1420;p26"/>
            <p:cNvSpPr/>
            <p:nvPr/>
          </p:nvSpPr>
          <p:spPr>
            <a:xfrm>
              <a:off x="20037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4" name="Google Shape;1421;p26"/>
            <p:cNvSpPr/>
            <p:nvPr/>
          </p:nvSpPr>
          <p:spPr>
            <a:xfrm>
              <a:off x="178056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5" name="Google Shape;1422;p26"/>
            <p:cNvSpPr/>
            <p:nvPr/>
          </p:nvSpPr>
          <p:spPr>
            <a:xfrm>
              <a:off x="15570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6" name="Google Shape;1423;p26"/>
            <p:cNvSpPr/>
            <p:nvPr/>
          </p:nvSpPr>
          <p:spPr>
            <a:xfrm>
              <a:off x="13338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7" name="Google Shape;1424;p26"/>
            <p:cNvSpPr/>
            <p:nvPr/>
          </p:nvSpPr>
          <p:spPr>
            <a:xfrm>
              <a:off x="111060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8" name="Google Shape;1425;p26"/>
            <p:cNvSpPr/>
            <p:nvPr/>
          </p:nvSpPr>
          <p:spPr>
            <a:xfrm>
              <a:off x="8870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79" name="Google Shape;1426;p26"/>
            <p:cNvSpPr/>
            <p:nvPr/>
          </p:nvSpPr>
          <p:spPr>
            <a:xfrm>
              <a:off x="6638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0" name="Google Shape;1427;p26"/>
            <p:cNvSpPr/>
            <p:nvPr/>
          </p:nvSpPr>
          <p:spPr>
            <a:xfrm>
              <a:off x="44064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  <p:sp>
          <p:nvSpPr>
            <p:cNvPr id="581" name="Google Shape;1428;p26"/>
            <p:cNvSpPr/>
            <p:nvPr/>
          </p:nvSpPr>
          <p:spPr>
            <a:xfrm>
              <a:off x="217080" y="-3600"/>
              <a:ext cx="3960" cy="5149800"/>
            </a:xfrm>
            <a:custGeom>
              <a:avLst/>
              <a:gdLst>
                <a:gd name="textAreaLeft" fmla="*/ 0 w 3960"/>
                <a:gd name="textAreaRight" fmla="*/ 4680 w 3960"/>
                <a:gd name="textAreaTop" fmla="*/ 0 h 5149800"/>
                <a:gd name="textAreaBottom" fmla="*/ 5150520 h 5149800"/>
              </a:gdLst>
              <a:ahLst/>
              <a:cxnLst/>
              <a:rect l="textAreaLeft" t="textAreaTop" r="textAreaRight" b="textAreaBottom"/>
              <a:pathLst>
                <a:path w="6350" h="6858000">
                  <a:moveTo>
                    <a:pt x="0" y="0"/>
                  </a:moveTo>
                  <a:lnTo>
                    <a:pt x="0" y="6858000"/>
                  </a:lnTo>
                </a:path>
              </a:pathLst>
            </a:custGeom>
            <a:noFill/>
            <a:ln w="9525">
              <a:solidFill>
                <a:srgbClr val="cccccc"/>
              </a:solidFill>
              <a:miter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sp>
        <p:nvSpPr>
          <p:cNvPr id="582" name="Google Shape;1429;p26"/>
          <p:cNvSpPr/>
          <p:nvPr/>
        </p:nvSpPr>
        <p:spPr>
          <a:xfrm>
            <a:off x="-6120" y="0"/>
            <a:ext cx="9155160" cy="22788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3" name="PlaceHolder 1"/>
          <p:cNvSpPr>
            <a:spLocks noGrp="1"/>
          </p:cNvSpPr>
          <p:nvPr>
            <p:ph type="title"/>
          </p:nvPr>
        </p:nvSpPr>
        <p:spPr>
          <a:xfrm>
            <a:off x="208800" y="344160"/>
            <a:ext cx="616716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sp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4" name="PlaceHolder 2"/>
          <p:cNvSpPr>
            <a:spLocks noGrp="1"/>
          </p:cNvSpPr>
          <p:nvPr>
            <p:ph type="body"/>
          </p:nvPr>
        </p:nvSpPr>
        <p:spPr>
          <a:xfrm>
            <a:off x="2088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5" name="PlaceHolder 3"/>
          <p:cNvSpPr>
            <a:spLocks noGrp="1"/>
          </p:cNvSpPr>
          <p:nvPr>
            <p:ph type="body"/>
          </p:nvPr>
        </p:nvSpPr>
        <p:spPr>
          <a:xfrm>
            <a:off x="33102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6" name="PlaceHolder 4"/>
          <p:cNvSpPr>
            <a:spLocks noGrp="1"/>
          </p:cNvSpPr>
          <p:nvPr>
            <p:ph type="body"/>
          </p:nvPr>
        </p:nvSpPr>
        <p:spPr>
          <a:xfrm>
            <a:off x="6411600" y="2751840"/>
            <a:ext cx="2530440" cy="1912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7" name="Google Shape;1437;p26"/>
          <p:cNvSpPr/>
          <p:nvPr/>
        </p:nvSpPr>
        <p:spPr>
          <a:xfrm rot="5400000">
            <a:off x="82800" y="69120"/>
            <a:ext cx="103320" cy="8928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 w="9525">
            <a:solidFill>
              <a:srgbClr val="e7e7e7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22320" bIns="2232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1.xml"/><Relationship Id="rId23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23.xml"/><Relationship Id="rId25" Type="http://schemas.openxmlformats.org/officeDocument/2006/relationships/slideLayout" Target="../slideLayouts/slideLayout24.xml"/><Relationship Id="rId26" Type="http://schemas.openxmlformats.org/officeDocument/2006/relationships/slideLayout" Target="../slideLayouts/slideLayout25.xml"/><Relationship Id="rId27" Type="http://schemas.openxmlformats.org/officeDocument/2006/relationships/slideLayout" Target="../slideLayouts/slideLayout26.xml"/><Relationship Id="rId28" Type="http://schemas.openxmlformats.org/officeDocument/2006/relationships/slideLayout" Target="../slideLayouts/slideLayout27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9.xml"/><Relationship Id="rId4" Type="http://schemas.openxmlformats.org/officeDocument/2006/relationships/slideLayout" Target="../slideLayouts/slideLayout30.xml"/><Relationship Id="rId5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7" name="PlaceHolder 1"/>
          <p:cNvSpPr>
            <a:spLocks noGrp="1"/>
          </p:cNvSpPr>
          <p:nvPr>
            <p:ph/>
          </p:nvPr>
        </p:nvSpPr>
        <p:spPr>
          <a:xfrm>
            <a:off x="6351120" y="284400"/>
            <a:ext cx="2506320" cy="426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1350" strike="noStrike" u="none">
                <a:solidFill>
                  <a:schemeClr val="dk1"/>
                </a:solidFill>
                <a:effectLst/>
                <a:uFillTx/>
                <a:latin typeface="Inter Light"/>
                <a:ea typeface="Inter Light"/>
              </a:rPr>
              <a:t>TECH PATHWAYS S25</a:t>
            </a: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 algn="r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35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18" name="Google Shape;1889;p37"/>
          <p:cNvSpPr/>
          <p:nvPr/>
        </p:nvSpPr>
        <p:spPr>
          <a:xfrm>
            <a:off x="1413720" y="2156040"/>
            <a:ext cx="7696800" cy="66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90000"/>
              </a:lnSpc>
              <a:tabLst>
                <a:tab algn="l" pos="0"/>
              </a:tabLst>
            </a:pPr>
            <a:r>
              <a:rPr b="1" lang="en" sz="3500" strike="noStrike" u="none">
                <a:solidFill>
                  <a:schemeClr val="dk2"/>
                </a:solidFill>
                <a:effectLst/>
                <a:uFillTx/>
                <a:latin typeface="Inter"/>
                <a:ea typeface="Inter"/>
              </a:rPr>
              <a:t>Data Modeling</a:t>
            </a:r>
            <a:endParaRPr b="0" lang="en-US" sz="3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9" name="Google Shape;1902;p39" descr=""/>
          <p:cNvPicPr/>
          <p:nvPr/>
        </p:nvPicPr>
        <p:blipFill>
          <a:blip r:embed="rId1"/>
          <a:stretch/>
        </p:blipFill>
        <p:spPr>
          <a:xfrm>
            <a:off x="152640" y="4651200"/>
            <a:ext cx="1656360" cy="298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20" name="Google Shape;1903;p39"/>
          <p:cNvSpPr/>
          <p:nvPr/>
        </p:nvSpPr>
        <p:spPr>
          <a:xfrm>
            <a:off x="0" y="0"/>
            <a:ext cx="9143280" cy="799560"/>
          </a:xfrm>
          <a:prstGeom prst="rect">
            <a:avLst/>
          </a:prstGeom>
          <a:solidFill>
            <a:srgbClr val="c6e4f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1" name="PlaceHolder 1"/>
          <p:cNvSpPr>
            <a:spLocks noGrp="1"/>
          </p:cNvSpPr>
          <p:nvPr>
            <p:ph/>
          </p:nvPr>
        </p:nvSpPr>
        <p:spPr>
          <a:xfrm>
            <a:off x="311760" y="228240"/>
            <a:ext cx="3240720" cy="343080"/>
          </a:xfrm>
          <a:prstGeom prst="rect">
            <a:avLst/>
          </a:prstGeom>
          <a:noFill/>
          <a:ln w="0">
            <a:noFill/>
          </a:ln>
        </p:spPr>
        <p:txBody>
          <a:bodyPr lIns="68400" rIns="68400" tIns="34200" bIns="34200" anchor="ctr">
            <a:spAutoFit/>
          </a:bodyPr>
          <a:p>
            <a:pPr indent="0">
              <a:lnSpc>
                <a:spcPct val="90000"/>
              </a:lnSpc>
              <a:buNone/>
              <a:tabLst>
                <a:tab algn="l" pos="0"/>
              </a:tabLst>
            </a:pPr>
            <a:r>
              <a:rPr b="1" lang="en" sz="2300" strike="noStrike" u="none">
                <a:solidFill>
                  <a:schemeClr val="dk1"/>
                </a:solidFill>
                <a:effectLst/>
                <a:uFillTx/>
                <a:latin typeface="Roboto"/>
                <a:ea typeface="Roboto"/>
              </a:rPr>
              <a:t>Today’s Lesson</a:t>
            </a:r>
            <a:endParaRPr b="0" lang="en-US" sz="2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22" name="Google Shape;1905;p39"/>
          <p:cNvSpPr/>
          <p:nvPr/>
        </p:nvSpPr>
        <p:spPr>
          <a:xfrm>
            <a:off x="393840" y="912600"/>
            <a:ext cx="6536160" cy="1219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>
              <a:lnSpc>
                <a:spcPct val="100000"/>
              </a:lnSpc>
              <a:spcBef>
                <a:spcPts val="1800"/>
              </a:spcBef>
              <a:tabLst>
                <a:tab algn="l" pos="0"/>
              </a:tabLst>
            </a:pPr>
            <a:r>
              <a:rPr b="1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Focus Concepts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Database Schema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57200" indent="-304920">
              <a:lnSpc>
                <a:spcPct val="100000"/>
              </a:lnSpc>
              <a:spcBef>
                <a:spcPts val="1199"/>
              </a:spcBef>
              <a:buClr>
                <a:srgbClr val="000000"/>
              </a:buClr>
              <a:buFont typeface="Inter"/>
              <a:buChar char="●"/>
              <a:tabLst>
                <a:tab algn="l" pos="0"/>
              </a:tabLst>
            </a:pPr>
            <a:r>
              <a:rPr b="0" lang="en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Data Flows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t To Know Me">
  <a:themeElements>
    <a:clrScheme name="Simple Light">
      <a:dk1>
        <a:srgbClr val="000000"/>
      </a:dk1>
      <a:lt1>
        <a:srgbClr val="4f4f4f"/>
      </a:lt1>
      <a:dk2>
        <a:srgbClr val="e7e7e7"/>
      </a:dk2>
      <a:lt2>
        <a:srgbClr val="ffffff"/>
      </a:lt2>
      <a:accent1>
        <a:srgbClr val="f4f2f2"/>
      </a:accent1>
      <a:accent2>
        <a:srgbClr val="119bfe"/>
      </a:accent2>
      <a:accent3>
        <a:srgbClr val="ff6b4d"/>
      </a:accent3>
      <a:accent4>
        <a:srgbClr val="28c840"/>
      </a:accent4>
      <a:accent5>
        <a:srgbClr val="ffc600"/>
      </a:accent5>
      <a:accent6>
        <a:srgbClr val="cccccc"/>
      </a:accent6>
      <a:hlink>
        <a:srgbClr val="e2afde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LibreOffice/25.2.3.2$Linux_X86_64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2025-05-13T15:36:46Z</dcterms:modified>
  <cp:revision>10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