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CEC0DE-0AA2-42B4-B231-874EBF57666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9CA37-387D-458F-B49D-7B4079A00FF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Statistical Visualization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Box Plots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Histograms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Bar charts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2025-05-13T15:25:49Z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