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707ADB-0C11-48DB-AFB3-D8178BA1FE4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8674EC-F81E-4C1B-A218-0007B5AAAED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Time Series Basics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Datetime Manipulation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Indexing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2025-05-13T15:27:18Z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