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6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6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_rels/slideLayout16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_rels/presentation.xml.rels" ContentType="application/vnd.openxmlformats-package.relationships+xml"/>
  <Override PartName="/ppt/media/image1.jpeg" ContentType="image/jpeg"/>
  <Override PartName="/ppt/media/image2.png" ContentType="image/png"/>
  <Override PartName="/ppt/media/image3.png" ContentType="image/png"/>
  <Override PartName="/ppt/media/image4.png" ContentType="image/png"/>
  <Override PartName="/ppt/media/image5.jpeg" ContentType="image/jpeg"/>
  <Override PartName="/ppt/slides/slide1.xml" ContentType="application/vnd.openxmlformats-officedocument.presentationml.slide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76" r:id="rId3"/>
  </p:sldMasterIdLst>
  <p:sldIdLst>
    <p:sldId id="256" r:id="rId4"/>
    <p:sldId id="257" r:id="rId5"/>
  </p:sldIdLst>
  <p:sldSz cx="9144000" cy="51435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6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1.jpeg"/><Relationship Id="rId3" Type="http://schemas.openxmlformats.org/officeDocument/2006/relationships/image" Target="../media/image2.png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4.png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4.png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_1_1_1_1_1_1_1_1_1_2_1_1_1_1_1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oogle Shape;896;p18"/>
          <p:cNvGrpSpPr/>
          <p:nvPr/>
        </p:nvGrpSpPr>
        <p:grpSpPr>
          <a:xfrm>
            <a:off x="-6120" y="-3600"/>
            <a:ext cx="9155520" cy="5149800"/>
            <a:chOff x="-6120" y="-3600"/>
            <a:chExt cx="9155520" cy="5149800"/>
          </a:xfrm>
        </p:grpSpPr>
        <p:sp>
          <p:nvSpPr>
            <p:cNvPr id="1" name="Google Shape;897;p18"/>
            <p:cNvSpPr/>
            <p:nvPr/>
          </p:nvSpPr>
          <p:spPr>
            <a:xfrm>
              <a:off x="-6120" y="4889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" name="Google Shape;898;p18"/>
            <p:cNvSpPr/>
            <p:nvPr/>
          </p:nvSpPr>
          <p:spPr>
            <a:xfrm>
              <a:off x="-6120" y="46317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" name="Google Shape;899;p18"/>
            <p:cNvSpPr/>
            <p:nvPr/>
          </p:nvSpPr>
          <p:spPr>
            <a:xfrm>
              <a:off x="-6120" y="43743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" name="Google Shape;900;p18"/>
            <p:cNvSpPr/>
            <p:nvPr/>
          </p:nvSpPr>
          <p:spPr>
            <a:xfrm>
              <a:off x="-6120" y="4116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" name="Google Shape;901;p18"/>
            <p:cNvSpPr/>
            <p:nvPr/>
          </p:nvSpPr>
          <p:spPr>
            <a:xfrm>
              <a:off x="-6120" y="38592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" name="Google Shape;902;p18"/>
            <p:cNvSpPr/>
            <p:nvPr/>
          </p:nvSpPr>
          <p:spPr>
            <a:xfrm>
              <a:off x="-6120" y="36018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" name="Google Shape;903;p18"/>
            <p:cNvSpPr/>
            <p:nvPr/>
          </p:nvSpPr>
          <p:spPr>
            <a:xfrm>
              <a:off x="-6120" y="33444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" name="Google Shape;904;p18"/>
            <p:cNvSpPr/>
            <p:nvPr/>
          </p:nvSpPr>
          <p:spPr>
            <a:xfrm>
              <a:off x="-6120" y="30866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" name="Google Shape;905;p18"/>
            <p:cNvSpPr/>
            <p:nvPr/>
          </p:nvSpPr>
          <p:spPr>
            <a:xfrm>
              <a:off x="-6120" y="28292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" name="Google Shape;906;p18"/>
            <p:cNvSpPr/>
            <p:nvPr/>
          </p:nvSpPr>
          <p:spPr>
            <a:xfrm>
              <a:off x="-6120" y="25718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" name="Google Shape;907;p18"/>
            <p:cNvSpPr/>
            <p:nvPr/>
          </p:nvSpPr>
          <p:spPr>
            <a:xfrm>
              <a:off x="-6120" y="23140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" name="Google Shape;908;p18"/>
            <p:cNvSpPr/>
            <p:nvPr/>
          </p:nvSpPr>
          <p:spPr>
            <a:xfrm>
              <a:off x="-6120" y="20566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" name="Google Shape;909;p18"/>
            <p:cNvSpPr/>
            <p:nvPr/>
          </p:nvSpPr>
          <p:spPr>
            <a:xfrm>
              <a:off x="-6120" y="17992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" name="Google Shape;910;p18"/>
            <p:cNvSpPr/>
            <p:nvPr/>
          </p:nvSpPr>
          <p:spPr>
            <a:xfrm>
              <a:off x="-6120" y="1541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" name="Google Shape;911;p18"/>
            <p:cNvSpPr/>
            <p:nvPr/>
          </p:nvSpPr>
          <p:spPr>
            <a:xfrm>
              <a:off x="-6120" y="12841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" name="Google Shape;912;p18"/>
            <p:cNvSpPr/>
            <p:nvPr/>
          </p:nvSpPr>
          <p:spPr>
            <a:xfrm>
              <a:off x="-6120" y="10267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" name="Google Shape;913;p18"/>
            <p:cNvSpPr/>
            <p:nvPr/>
          </p:nvSpPr>
          <p:spPr>
            <a:xfrm>
              <a:off x="-6120" y="768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8" name="Google Shape;914;p18"/>
            <p:cNvSpPr/>
            <p:nvPr/>
          </p:nvSpPr>
          <p:spPr>
            <a:xfrm>
              <a:off x="-6120" y="5115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9" name="Google Shape;915;p18"/>
            <p:cNvSpPr/>
            <p:nvPr/>
          </p:nvSpPr>
          <p:spPr>
            <a:xfrm>
              <a:off x="-6120" y="2541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0" name="Google Shape;916;p18"/>
            <p:cNvSpPr/>
            <p:nvPr/>
          </p:nvSpPr>
          <p:spPr>
            <a:xfrm>
              <a:off x="892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1" name="Google Shape;917;p18"/>
            <p:cNvSpPr/>
            <p:nvPr/>
          </p:nvSpPr>
          <p:spPr>
            <a:xfrm>
              <a:off x="8703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2" name="Google Shape;918;p18"/>
            <p:cNvSpPr/>
            <p:nvPr/>
          </p:nvSpPr>
          <p:spPr>
            <a:xfrm>
              <a:off x="84801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3" name="Google Shape;919;p18"/>
            <p:cNvSpPr/>
            <p:nvPr/>
          </p:nvSpPr>
          <p:spPr>
            <a:xfrm>
              <a:off x="825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4" name="Google Shape;920;p18"/>
            <p:cNvSpPr/>
            <p:nvPr/>
          </p:nvSpPr>
          <p:spPr>
            <a:xfrm>
              <a:off x="8033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5" name="Google Shape;921;p18"/>
            <p:cNvSpPr/>
            <p:nvPr/>
          </p:nvSpPr>
          <p:spPr>
            <a:xfrm>
              <a:off x="7810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6" name="Google Shape;922;p18"/>
            <p:cNvSpPr/>
            <p:nvPr/>
          </p:nvSpPr>
          <p:spPr>
            <a:xfrm>
              <a:off x="758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7" name="Google Shape;923;p18"/>
            <p:cNvSpPr/>
            <p:nvPr/>
          </p:nvSpPr>
          <p:spPr>
            <a:xfrm>
              <a:off x="7363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8" name="Google Shape;924;p18"/>
            <p:cNvSpPr/>
            <p:nvPr/>
          </p:nvSpPr>
          <p:spPr>
            <a:xfrm>
              <a:off x="71402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9" name="Google Shape;925;p18"/>
            <p:cNvSpPr/>
            <p:nvPr/>
          </p:nvSpPr>
          <p:spPr>
            <a:xfrm>
              <a:off x="691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0" name="Google Shape;926;p18"/>
            <p:cNvSpPr/>
            <p:nvPr/>
          </p:nvSpPr>
          <p:spPr>
            <a:xfrm>
              <a:off x="6693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1" name="Google Shape;927;p18"/>
            <p:cNvSpPr/>
            <p:nvPr/>
          </p:nvSpPr>
          <p:spPr>
            <a:xfrm>
              <a:off x="64702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2" name="Google Shape;928;p18"/>
            <p:cNvSpPr/>
            <p:nvPr/>
          </p:nvSpPr>
          <p:spPr>
            <a:xfrm>
              <a:off x="624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3" name="Google Shape;929;p18"/>
            <p:cNvSpPr/>
            <p:nvPr/>
          </p:nvSpPr>
          <p:spPr>
            <a:xfrm>
              <a:off x="6023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4" name="Google Shape;930;p18"/>
            <p:cNvSpPr/>
            <p:nvPr/>
          </p:nvSpPr>
          <p:spPr>
            <a:xfrm>
              <a:off x="58003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5" name="Google Shape;931;p18"/>
            <p:cNvSpPr/>
            <p:nvPr/>
          </p:nvSpPr>
          <p:spPr>
            <a:xfrm>
              <a:off x="5576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6" name="Google Shape;932;p18"/>
            <p:cNvSpPr/>
            <p:nvPr/>
          </p:nvSpPr>
          <p:spPr>
            <a:xfrm>
              <a:off x="5353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7" name="Google Shape;933;p18"/>
            <p:cNvSpPr/>
            <p:nvPr/>
          </p:nvSpPr>
          <p:spPr>
            <a:xfrm>
              <a:off x="5130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8" name="Google Shape;934;p18"/>
            <p:cNvSpPr/>
            <p:nvPr/>
          </p:nvSpPr>
          <p:spPr>
            <a:xfrm>
              <a:off x="4906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9" name="Google Shape;935;p18"/>
            <p:cNvSpPr/>
            <p:nvPr/>
          </p:nvSpPr>
          <p:spPr>
            <a:xfrm>
              <a:off x="4683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0" name="Google Shape;936;p18"/>
            <p:cNvSpPr/>
            <p:nvPr/>
          </p:nvSpPr>
          <p:spPr>
            <a:xfrm>
              <a:off x="4460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1" name="Google Shape;937;p18"/>
            <p:cNvSpPr/>
            <p:nvPr/>
          </p:nvSpPr>
          <p:spPr>
            <a:xfrm>
              <a:off x="4237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2" name="Google Shape;938;p18"/>
            <p:cNvSpPr/>
            <p:nvPr/>
          </p:nvSpPr>
          <p:spPr>
            <a:xfrm>
              <a:off x="4013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3" name="Google Shape;939;p18"/>
            <p:cNvSpPr/>
            <p:nvPr/>
          </p:nvSpPr>
          <p:spPr>
            <a:xfrm>
              <a:off x="3790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4" name="Google Shape;940;p18"/>
            <p:cNvSpPr/>
            <p:nvPr/>
          </p:nvSpPr>
          <p:spPr>
            <a:xfrm>
              <a:off x="35668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5" name="Google Shape;941;p18"/>
            <p:cNvSpPr/>
            <p:nvPr/>
          </p:nvSpPr>
          <p:spPr>
            <a:xfrm>
              <a:off x="33436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6" name="Google Shape;942;p18"/>
            <p:cNvSpPr/>
            <p:nvPr/>
          </p:nvSpPr>
          <p:spPr>
            <a:xfrm>
              <a:off x="3120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7" name="Google Shape;943;p18"/>
            <p:cNvSpPr/>
            <p:nvPr/>
          </p:nvSpPr>
          <p:spPr>
            <a:xfrm>
              <a:off x="289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8" name="Google Shape;944;p18"/>
            <p:cNvSpPr/>
            <p:nvPr/>
          </p:nvSpPr>
          <p:spPr>
            <a:xfrm>
              <a:off x="26737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9" name="Google Shape;945;p18"/>
            <p:cNvSpPr/>
            <p:nvPr/>
          </p:nvSpPr>
          <p:spPr>
            <a:xfrm>
              <a:off x="2450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0" name="Google Shape;946;p18"/>
            <p:cNvSpPr/>
            <p:nvPr/>
          </p:nvSpPr>
          <p:spPr>
            <a:xfrm>
              <a:off x="222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1" name="Google Shape;947;p18"/>
            <p:cNvSpPr/>
            <p:nvPr/>
          </p:nvSpPr>
          <p:spPr>
            <a:xfrm>
              <a:off x="2003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2" name="Google Shape;948;p18"/>
            <p:cNvSpPr/>
            <p:nvPr/>
          </p:nvSpPr>
          <p:spPr>
            <a:xfrm>
              <a:off x="1780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3" name="Google Shape;949;p18"/>
            <p:cNvSpPr/>
            <p:nvPr/>
          </p:nvSpPr>
          <p:spPr>
            <a:xfrm>
              <a:off x="155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4" name="Google Shape;950;p18"/>
            <p:cNvSpPr/>
            <p:nvPr/>
          </p:nvSpPr>
          <p:spPr>
            <a:xfrm>
              <a:off x="1333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5" name="Google Shape;951;p18"/>
            <p:cNvSpPr/>
            <p:nvPr/>
          </p:nvSpPr>
          <p:spPr>
            <a:xfrm>
              <a:off x="1110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6" name="Google Shape;952;p18"/>
            <p:cNvSpPr/>
            <p:nvPr/>
          </p:nvSpPr>
          <p:spPr>
            <a:xfrm>
              <a:off x="88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7" name="Google Shape;953;p18"/>
            <p:cNvSpPr/>
            <p:nvPr/>
          </p:nvSpPr>
          <p:spPr>
            <a:xfrm>
              <a:off x="6638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8" name="Google Shape;954;p18"/>
            <p:cNvSpPr/>
            <p:nvPr/>
          </p:nvSpPr>
          <p:spPr>
            <a:xfrm>
              <a:off x="440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9" name="Google Shape;955;p18"/>
            <p:cNvSpPr/>
            <p:nvPr/>
          </p:nvSpPr>
          <p:spPr>
            <a:xfrm>
              <a:off x="21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60" name="Google Shape;956;p18"/>
          <p:cNvSpPr/>
          <p:nvPr/>
        </p:nvSpPr>
        <p:spPr>
          <a:xfrm>
            <a:off x="2210040" y="1792440"/>
            <a:ext cx="2541600" cy="30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1" name="Google Shape;957;p18"/>
          <p:cNvSpPr/>
          <p:nvPr/>
        </p:nvSpPr>
        <p:spPr>
          <a:xfrm>
            <a:off x="-6120" y="0"/>
            <a:ext cx="9155160" cy="22788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208800" y="344160"/>
            <a:ext cx="616716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6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6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3" name="Google Shape;960;p18"/>
          <p:cNvSpPr/>
          <p:nvPr/>
        </p:nvSpPr>
        <p:spPr>
          <a:xfrm rot="5400000">
            <a:off x="82800" y="69120"/>
            <a:ext cx="103320" cy="8928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>
            <a:solidFill>
              <a:srgbClr val="e7e7e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22320" bIns="22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_1_1_1_1_1_1_1_1_1_2_1_1_1_1_1_1_1_1_1_1_1_1_1_1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1439;p27"/>
          <p:cNvSpPr/>
          <p:nvPr/>
        </p:nvSpPr>
        <p:spPr>
          <a:xfrm>
            <a:off x="2210040" y="1792440"/>
            <a:ext cx="2541600" cy="30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595" name="Google Shape;1440;p27"/>
          <p:cNvGrpSpPr/>
          <p:nvPr/>
        </p:nvGrpSpPr>
        <p:grpSpPr>
          <a:xfrm>
            <a:off x="-6120" y="-3600"/>
            <a:ext cx="9155520" cy="5149800"/>
            <a:chOff x="-6120" y="-3600"/>
            <a:chExt cx="9155520" cy="5149800"/>
          </a:xfrm>
        </p:grpSpPr>
        <p:sp>
          <p:nvSpPr>
            <p:cNvPr id="596" name="Google Shape;1441;p27"/>
            <p:cNvSpPr/>
            <p:nvPr/>
          </p:nvSpPr>
          <p:spPr>
            <a:xfrm>
              <a:off x="-6120" y="4889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97" name="Google Shape;1442;p27"/>
            <p:cNvSpPr/>
            <p:nvPr/>
          </p:nvSpPr>
          <p:spPr>
            <a:xfrm>
              <a:off x="-6120" y="46317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98" name="Google Shape;1443;p27"/>
            <p:cNvSpPr/>
            <p:nvPr/>
          </p:nvSpPr>
          <p:spPr>
            <a:xfrm>
              <a:off x="-6120" y="43743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99" name="Google Shape;1444;p27"/>
            <p:cNvSpPr/>
            <p:nvPr/>
          </p:nvSpPr>
          <p:spPr>
            <a:xfrm>
              <a:off x="-6120" y="4116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00" name="Google Shape;1445;p27"/>
            <p:cNvSpPr/>
            <p:nvPr/>
          </p:nvSpPr>
          <p:spPr>
            <a:xfrm>
              <a:off x="-6120" y="38592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01" name="Google Shape;1446;p27"/>
            <p:cNvSpPr/>
            <p:nvPr/>
          </p:nvSpPr>
          <p:spPr>
            <a:xfrm>
              <a:off x="-6120" y="36018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02" name="Google Shape;1447;p27"/>
            <p:cNvSpPr/>
            <p:nvPr/>
          </p:nvSpPr>
          <p:spPr>
            <a:xfrm>
              <a:off x="-6120" y="33444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03" name="Google Shape;1448;p27"/>
            <p:cNvSpPr/>
            <p:nvPr/>
          </p:nvSpPr>
          <p:spPr>
            <a:xfrm>
              <a:off x="-6120" y="30866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04" name="Google Shape;1449;p27"/>
            <p:cNvSpPr/>
            <p:nvPr/>
          </p:nvSpPr>
          <p:spPr>
            <a:xfrm>
              <a:off x="-6120" y="28292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05" name="Google Shape;1450;p27"/>
            <p:cNvSpPr/>
            <p:nvPr/>
          </p:nvSpPr>
          <p:spPr>
            <a:xfrm>
              <a:off x="-6120" y="25718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06" name="Google Shape;1451;p27"/>
            <p:cNvSpPr/>
            <p:nvPr/>
          </p:nvSpPr>
          <p:spPr>
            <a:xfrm>
              <a:off x="-6120" y="23140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07" name="Google Shape;1452;p27"/>
            <p:cNvSpPr/>
            <p:nvPr/>
          </p:nvSpPr>
          <p:spPr>
            <a:xfrm>
              <a:off x="-6120" y="20566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08" name="Google Shape;1453;p27"/>
            <p:cNvSpPr/>
            <p:nvPr/>
          </p:nvSpPr>
          <p:spPr>
            <a:xfrm>
              <a:off x="-6120" y="17992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09" name="Google Shape;1454;p27"/>
            <p:cNvSpPr/>
            <p:nvPr/>
          </p:nvSpPr>
          <p:spPr>
            <a:xfrm>
              <a:off x="-6120" y="1541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10" name="Google Shape;1455;p27"/>
            <p:cNvSpPr/>
            <p:nvPr/>
          </p:nvSpPr>
          <p:spPr>
            <a:xfrm>
              <a:off x="-6120" y="12841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11" name="Google Shape;1456;p27"/>
            <p:cNvSpPr/>
            <p:nvPr/>
          </p:nvSpPr>
          <p:spPr>
            <a:xfrm>
              <a:off x="-6120" y="10267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12" name="Google Shape;1457;p27"/>
            <p:cNvSpPr/>
            <p:nvPr/>
          </p:nvSpPr>
          <p:spPr>
            <a:xfrm>
              <a:off x="-6120" y="768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13" name="Google Shape;1458;p27"/>
            <p:cNvSpPr/>
            <p:nvPr/>
          </p:nvSpPr>
          <p:spPr>
            <a:xfrm>
              <a:off x="-6120" y="5115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14" name="Google Shape;1459;p27"/>
            <p:cNvSpPr/>
            <p:nvPr/>
          </p:nvSpPr>
          <p:spPr>
            <a:xfrm>
              <a:off x="-6120" y="2541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15" name="Google Shape;1460;p27"/>
            <p:cNvSpPr/>
            <p:nvPr/>
          </p:nvSpPr>
          <p:spPr>
            <a:xfrm>
              <a:off x="892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16" name="Google Shape;1461;p27"/>
            <p:cNvSpPr/>
            <p:nvPr/>
          </p:nvSpPr>
          <p:spPr>
            <a:xfrm>
              <a:off x="8703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17" name="Google Shape;1462;p27"/>
            <p:cNvSpPr/>
            <p:nvPr/>
          </p:nvSpPr>
          <p:spPr>
            <a:xfrm>
              <a:off x="84801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18" name="Google Shape;1463;p27"/>
            <p:cNvSpPr/>
            <p:nvPr/>
          </p:nvSpPr>
          <p:spPr>
            <a:xfrm>
              <a:off x="825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19" name="Google Shape;1464;p27"/>
            <p:cNvSpPr/>
            <p:nvPr/>
          </p:nvSpPr>
          <p:spPr>
            <a:xfrm>
              <a:off x="8033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20" name="Google Shape;1465;p27"/>
            <p:cNvSpPr/>
            <p:nvPr/>
          </p:nvSpPr>
          <p:spPr>
            <a:xfrm>
              <a:off x="7810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21" name="Google Shape;1466;p27"/>
            <p:cNvSpPr/>
            <p:nvPr/>
          </p:nvSpPr>
          <p:spPr>
            <a:xfrm>
              <a:off x="758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22" name="Google Shape;1467;p27"/>
            <p:cNvSpPr/>
            <p:nvPr/>
          </p:nvSpPr>
          <p:spPr>
            <a:xfrm>
              <a:off x="7363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23" name="Google Shape;1468;p27"/>
            <p:cNvSpPr/>
            <p:nvPr/>
          </p:nvSpPr>
          <p:spPr>
            <a:xfrm>
              <a:off x="71402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24" name="Google Shape;1469;p27"/>
            <p:cNvSpPr/>
            <p:nvPr/>
          </p:nvSpPr>
          <p:spPr>
            <a:xfrm>
              <a:off x="691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25" name="Google Shape;1470;p27"/>
            <p:cNvSpPr/>
            <p:nvPr/>
          </p:nvSpPr>
          <p:spPr>
            <a:xfrm>
              <a:off x="6693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26" name="Google Shape;1471;p27"/>
            <p:cNvSpPr/>
            <p:nvPr/>
          </p:nvSpPr>
          <p:spPr>
            <a:xfrm>
              <a:off x="64702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27" name="Google Shape;1472;p27"/>
            <p:cNvSpPr/>
            <p:nvPr/>
          </p:nvSpPr>
          <p:spPr>
            <a:xfrm>
              <a:off x="624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28" name="Google Shape;1473;p27"/>
            <p:cNvSpPr/>
            <p:nvPr/>
          </p:nvSpPr>
          <p:spPr>
            <a:xfrm>
              <a:off x="6023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29" name="Google Shape;1474;p27"/>
            <p:cNvSpPr/>
            <p:nvPr/>
          </p:nvSpPr>
          <p:spPr>
            <a:xfrm>
              <a:off x="58003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30" name="Google Shape;1475;p27"/>
            <p:cNvSpPr/>
            <p:nvPr/>
          </p:nvSpPr>
          <p:spPr>
            <a:xfrm>
              <a:off x="5576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31" name="Google Shape;1476;p27"/>
            <p:cNvSpPr/>
            <p:nvPr/>
          </p:nvSpPr>
          <p:spPr>
            <a:xfrm>
              <a:off x="5353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32" name="Google Shape;1477;p27"/>
            <p:cNvSpPr/>
            <p:nvPr/>
          </p:nvSpPr>
          <p:spPr>
            <a:xfrm>
              <a:off x="5130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33" name="Google Shape;1478;p27"/>
            <p:cNvSpPr/>
            <p:nvPr/>
          </p:nvSpPr>
          <p:spPr>
            <a:xfrm>
              <a:off x="4906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34" name="Google Shape;1479;p27"/>
            <p:cNvSpPr/>
            <p:nvPr/>
          </p:nvSpPr>
          <p:spPr>
            <a:xfrm>
              <a:off x="4683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35" name="Google Shape;1480;p27"/>
            <p:cNvSpPr/>
            <p:nvPr/>
          </p:nvSpPr>
          <p:spPr>
            <a:xfrm>
              <a:off x="4460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36" name="Google Shape;1481;p27"/>
            <p:cNvSpPr/>
            <p:nvPr/>
          </p:nvSpPr>
          <p:spPr>
            <a:xfrm>
              <a:off x="4237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37" name="Google Shape;1482;p27"/>
            <p:cNvSpPr/>
            <p:nvPr/>
          </p:nvSpPr>
          <p:spPr>
            <a:xfrm>
              <a:off x="4013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38" name="Google Shape;1483;p27"/>
            <p:cNvSpPr/>
            <p:nvPr/>
          </p:nvSpPr>
          <p:spPr>
            <a:xfrm>
              <a:off x="3790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39" name="Google Shape;1484;p27"/>
            <p:cNvSpPr/>
            <p:nvPr/>
          </p:nvSpPr>
          <p:spPr>
            <a:xfrm>
              <a:off x="35668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40" name="Google Shape;1485;p27"/>
            <p:cNvSpPr/>
            <p:nvPr/>
          </p:nvSpPr>
          <p:spPr>
            <a:xfrm>
              <a:off x="33436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41" name="Google Shape;1486;p27"/>
            <p:cNvSpPr/>
            <p:nvPr/>
          </p:nvSpPr>
          <p:spPr>
            <a:xfrm>
              <a:off x="3120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42" name="Google Shape;1487;p27"/>
            <p:cNvSpPr/>
            <p:nvPr/>
          </p:nvSpPr>
          <p:spPr>
            <a:xfrm>
              <a:off x="289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43" name="Google Shape;1488;p27"/>
            <p:cNvSpPr/>
            <p:nvPr/>
          </p:nvSpPr>
          <p:spPr>
            <a:xfrm>
              <a:off x="26737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44" name="Google Shape;1489;p27"/>
            <p:cNvSpPr/>
            <p:nvPr/>
          </p:nvSpPr>
          <p:spPr>
            <a:xfrm>
              <a:off x="2450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45" name="Google Shape;1490;p27"/>
            <p:cNvSpPr/>
            <p:nvPr/>
          </p:nvSpPr>
          <p:spPr>
            <a:xfrm>
              <a:off x="222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46" name="Google Shape;1491;p27"/>
            <p:cNvSpPr/>
            <p:nvPr/>
          </p:nvSpPr>
          <p:spPr>
            <a:xfrm>
              <a:off x="2003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47" name="Google Shape;1492;p27"/>
            <p:cNvSpPr/>
            <p:nvPr/>
          </p:nvSpPr>
          <p:spPr>
            <a:xfrm>
              <a:off x="1780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48" name="Google Shape;1493;p27"/>
            <p:cNvSpPr/>
            <p:nvPr/>
          </p:nvSpPr>
          <p:spPr>
            <a:xfrm>
              <a:off x="155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49" name="Google Shape;1494;p27"/>
            <p:cNvSpPr/>
            <p:nvPr/>
          </p:nvSpPr>
          <p:spPr>
            <a:xfrm>
              <a:off x="1333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50" name="Google Shape;1495;p27"/>
            <p:cNvSpPr/>
            <p:nvPr/>
          </p:nvSpPr>
          <p:spPr>
            <a:xfrm>
              <a:off x="1110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51" name="Google Shape;1496;p27"/>
            <p:cNvSpPr/>
            <p:nvPr/>
          </p:nvSpPr>
          <p:spPr>
            <a:xfrm>
              <a:off x="88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52" name="Google Shape;1497;p27"/>
            <p:cNvSpPr/>
            <p:nvPr/>
          </p:nvSpPr>
          <p:spPr>
            <a:xfrm>
              <a:off x="6638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53" name="Google Shape;1498;p27"/>
            <p:cNvSpPr/>
            <p:nvPr/>
          </p:nvSpPr>
          <p:spPr>
            <a:xfrm>
              <a:off x="440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54" name="Google Shape;1499;p27"/>
            <p:cNvSpPr/>
            <p:nvPr/>
          </p:nvSpPr>
          <p:spPr>
            <a:xfrm>
              <a:off x="21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655" name="Google Shape;1500;p27"/>
          <p:cNvSpPr/>
          <p:nvPr/>
        </p:nvSpPr>
        <p:spPr>
          <a:xfrm>
            <a:off x="-6120" y="0"/>
            <a:ext cx="9155160" cy="22788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56" name="PlaceHolder 1"/>
          <p:cNvSpPr>
            <a:spLocks noGrp="1"/>
          </p:cNvSpPr>
          <p:nvPr>
            <p:ph type="title"/>
          </p:nvPr>
        </p:nvSpPr>
        <p:spPr>
          <a:xfrm>
            <a:off x="208800" y="344160"/>
            <a:ext cx="616716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6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6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57" name="PlaceHolder 2"/>
          <p:cNvSpPr>
            <a:spLocks noGrp="1"/>
          </p:cNvSpPr>
          <p:nvPr>
            <p:ph type="body"/>
          </p:nvPr>
        </p:nvSpPr>
        <p:spPr>
          <a:xfrm>
            <a:off x="208800" y="2751840"/>
            <a:ext cx="1869840" cy="1912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58" name="PlaceHolder 3"/>
          <p:cNvSpPr>
            <a:spLocks noGrp="1"/>
          </p:cNvSpPr>
          <p:nvPr>
            <p:ph type="body"/>
          </p:nvPr>
        </p:nvSpPr>
        <p:spPr>
          <a:xfrm>
            <a:off x="2500560" y="2751840"/>
            <a:ext cx="1869840" cy="1912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59" name="PlaceHolder 4"/>
          <p:cNvSpPr>
            <a:spLocks noGrp="1"/>
          </p:cNvSpPr>
          <p:nvPr>
            <p:ph type="body"/>
          </p:nvPr>
        </p:nvSpPr>
        <p:spPr>
          <a:xfrm>
            <a:off x="4792320" y="2751840"/>
            <a:ext cx="1869840" cy="1912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60" name="PlaceHolder 5"/>
          <p:cNvSpPr>
            <a:spLocks noGrp="1"/>
          </p:cNvSpPr>
          <p:nvPr>
            <p:ph type="body"/>
          </p:nvPr>
        </p:nvSpPr>
        <p:spPr>
          <a:xfrm>
            <a:off x="7084440" y="2751840"/>
            <a:ext cx="1869840" cy="1912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61" name="Google Shape;1510;p27"/>
          <p:cNvSpPr/>
          <p:nvPr/>
        </p:nvSpPr>
        <p:spPr>
          <a:xfrm rot="5400000">
            <a:off x="82800" y="69120"/>
            <a:ext cx="103320" cy="8928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>
            <a:solidFill>
              <a:srgbClr val="e7e7e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22320" bIns="22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_1_1_1_1_1_1_1_1_1_2_1_1_1_1_1_1_1_1_1_1_1_1_1_1_1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1512;p28"/>
          <p:cNvSpPr/>
          <p:nvPr/>
        </p:nvSpPr>
        <p:spPr>
          <a:xfrm>
            <a:off x="2210040" y="1792440"/>
            <a:ext cx="2541600" cy="30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663" name="Google Shape;1513;p28"/>
          <p:cNvGrpSpPr/>
          <p:nvPr/>
        </p:nvGrpSpPr>
        <p:grpSpPr>
          <a:xfrm>
            <a:off x="-6120" y="-3600"/>
            <a:ext cx="9155520" cy="5149800"/>
            <a:chOff x="-6120" y="-3600"/>
            <a:chExt cx="9155520" cy="5149800"/>
          </a:xfrm>
        </p:grpSpPr>
        <p:sp>
          <p:nvSpPr>
            <p:cNvPr id="664" name="Google Shape;1514;p28"/>
            <p:cNvSpPr/>
            <p:nvPr/>
          </p:nvSpPr>
          <p:spPr>
            <a:xfrm>
              <a:off x="-6120" y="4889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65" name="Google Shape;1515;p28"/>
            <p:cNvSpPr/>
            <p:nvPr/>
          </p:nvSpPr>
          <p:spPr>
            <a:xfrm>
              <a:off x="-6120" y="46317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66" name="Google Shape;1516;p28"/>
            <p:cNvSpPr/>
            <p:nvPr/>
          </p:nvSpPr>
          <p:spPr>
            <a:xfrm>
              <a:off x="-6120" y="43743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67" name="Google Shape;1517;p28"/>
            <p:cNvSpPr/>
            <p:nvPr/>
          </p:nvSpPr>
          <p:spPr>
            <a:xfrm>
              <a:off x="-6120" y="4116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68" name="Google Shape;1518;p28"/>
            <p:cNvSpPr/>
            <p:nvPr/>
          </p:nvSpPr>
          <p:spPr>
            <a:xfrm>
              <a:off x="-6120" y="38592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69" name="Google Shape;1519;p28"/>
            <p:cNvSpPr/>
            <p:nvPr/>
          </p:nvSpPr>
          <p:spPr>
            <a:xfrm>
              <a:off x="-6120" y="36018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70" name="Google Shape;1520;p28"/>
            <p:cNvSpPr/>
            <p:nvPr/>
          </p:nvSpPr>
          <p:spPr>
            <a:xfrm>
              <a:off x="-6120" y="33444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71" name="Google Shape;1521;p28"/>
            <p:cNvSpPr/>
            <p:nvPr/>
          </p:nvSpPr>
          <p:spPr>
            <a:xfrm>
              <a:off x="-6120" y="30866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72" name="Google Shape;1522;p28"/>
            <p:cNvSpPr/>
            <p:nvPr/>
          </p:nvSpPr>
          <p:spPr>
            <a:xfrm>
              <a:off x="-6120" y="28292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73" name="Google Shape;1523;p28"/>
            <p:cNvSpPr/>
            <p:nvPr/>
          </p:nvSpPr>
          <p:spPr>
            <a:xfrm>
              <a:off x="-6120" y="25718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74" name="Google Shape;1524;p28"/>
            <p:cNvSpPr/>
            <p:nvPr/>
          </p:nvSpPr>
          <p:spPr>
            <a:xfrm>
              <a:off x="-6120" y="23140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75" name="Google Shape;1525;p28"/>
            <p:cNvSpPr/>
            <p:nvPr/>
          </p:nvSpPr>
          <p:spPr>
            <a:xfrm>
              <a:off x="-6120" y="20566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76" name="Google Shape;1526;p28"/>
            <p:cNvSpPr/>
            <p:nvPr/>
          </p:nvSpPr>
          <p:spPr>
            <a:xfrm>
              <a:off x="-6120" y="17992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77" name="Google Shape;1527;p28"/>
            <p:cNvSpPr/>
            <p:nvPr/>
          </p:nvSpPr>
          <p:spPr>
            <a:xfrm>
              <a:off x="-6120" y="1541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78" name="Google Shape;1528;p28"/>
            <p:cNvSpPr/>
            <p:nvPr/>
          </p:nvSpPr>
          <p:spPr>
            <a:xfrm>
              <a:off x="-6120" y="12841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79" name="Google Shape;1529;p28"/>
            <p:cNvSpPr/>
            <p:nvPr/>
          </p:nvSpPr>
          <p:spPr>
            <a:xfrm>
              <a:off x="-6120" y="10267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80" name="Google Shape;1530;p28"/>
            <p:cNvSpPr/>
            <p:nvPr/>
          </p:nvSpPr>
          <p:spPr>
            <a:xfrm>
              <a:off x="-6120" y="768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81" name="Google Shape;1531;p28"/>
            <p:cNvSpPr/>
            <p:nvPr/>
          </p:nvSpPr>
          <p:spPr>
            <a:xfrm>
              <a:off x="-6120" y="5115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82" name="Google Shape;1532;p28"/>
            <p:cNvSpPr/>
            <p:nvPr/>
          </p:nvSpPr>
          <p:spPr>
            <a:xfrm>
              <a:off x="-6120" y="2541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83" name="Google Shape;1533;p28"/>
            <p:cNvSpPr/>
            <p:nvPr/>
          </p:nvSpPr>
          <p:spPr>
            <a:xfrm>
              <a:off x="892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84" name="Google Shape;1534;p28"/>
            <p:cNvSpPr/>
            <p:nvPr/>
          </p:nvSpPr>
          <p:spPr>
            <a:xfrm>
              <a:off x="8703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85" name="Google Shape;1535;p28"/>
            <p:cNvSpPr/>
            <p:nvPr/>
          </p:nvSpPr>
          <p:spPr>
            <a:xfrm>
              <a:off x="84801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86" name="Google Shape;1536;p28"/>
            <p:cNvSpPr/>
            <p:nvPr/>
          </p:nvSpPr>
          <p:spPr>
            <a:xfrm>
              <a:off x="825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87" name="Google Shape;1537;p28"/>
            <p:cNvSpPr/>
            <p:nvPr/>
          </p:nvSpPr>
          <p:spPr>
            <a:xfrm>
              <a:off x="8033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88" name="Google Shape;1538;p28"/>
            <p:cNvSpPr/>
            <p:nvPr/>
          </p:nvSpPr>
          <p:spPr>
            <a:xfrm>
              <a:off x="7810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89" name="Google Shape;1539;p28"/>
            <p:cNvSpPr/>
            <p:nvPr/>
          </p:nvSpPr>
          <p:spPr>
            <a:xfrm>
              <a:off x="758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90" name="Google Shape;1540;p28"/>
            <p:cNvSpPr/>
            <p:nvPr/>
          </p:nvSpPr>
          <p:spPr>
            <a:xfrm>
              <a:off x="7363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91" name="Google Shape;1541;p28"/>
            <p:cNvSpPr/>
            <p:nvPr/>
          </p:nvSpPr>
          <p:spPr>
            <a:xfrm>
              <a:off x="71402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92" name="Google Shape;1542;p28"/>
            <p:cNvSpPr/>
            <p:nvPr/>
          </p:nvSpPr>
          <p:spPr>
            <a:xfrm>
              <a:off x="691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93" name="Google Shape;1543;p28"/>
            <p:cNvSpPr/>
            <p:nvPr/>
          </p:nvSpPr>
          <p:spPr>
            <a:xfrm>
              <a:off x="6693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94" name="Google Shape;1544;p28"/>
            <p:cNvSpPr/>
            <p:nvPr/>
          </p:nvSpPr>
          <p:spPr>
            <a:xfrm>
              <a:off x="64702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95" name="Google Shape;1545;p28"/>
            <p:cNvSpPr/>
            <p:nvPr/>
          </p:nvSpPr>
          <p:spPr>
            <a:xfrm>
              <a:off x="624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96" name="Google Shape;1546;p28"/>
            <p:cNvSpPr/>
            <p:nvPr/>
          </p:nvSpPr>
          <p:spPr>
            <a:xfrm>
              <a:off x="6023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97" name="Google Shape;1547;p28"/>
            <p:cNvSpPr/>
            <p:nvPr/>
          </p:nvSpPr>
          <p:spPr>
            <a:xfrm>
              <a:off x="58003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98" name="Google Shape;1548;p28"/>
            <p:cNvSpPr/>
            <p:nvPr/>
          </p:nvSpPr>
          <p:spPr>
            <a:xfrm>
              <a:off x="5576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99" name="Google Shape;1549;p28"/>
            <p:cNvSpPr/>
            <p:nvPr/>
          </p:nvSpPr>
          <p:spPr>
            <a:xfrm>
              <a:off x="5353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00" name="Google Shape;1550;p28"/>
            <p:cNvSpPr/>
            <p:nvPr/>
          </p:nvSpPr>
          <p:spPr>
            <a:xfrm>
              <a:off x="5130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01" name="Google Shape;1551;p28"/>
            <p:cNvSpPr/>
            <p:nvPr/>
          </p:nvSpPr>
          <p:spPr>
            <a:xfrm>
              <a:off x="4906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02" name="Google Shape;1552;p28"/>
            <p:cNvSpPr/>
            <p:nvPr/>
          </p:nvSpPr>
          <p:spPr>
            <a:xfrm>
              <a:off x="4683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03" name="Google Shape;1553;p28"/>
            <p:cNvSpPr/>
            <p:nvPr/>
          </p:nvSpPr>
          <p:spPr>
            <a:xfrm>
              <a:off x="4460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04" name="Google Shape;1554;p28"/>
            <p:cNvSpPr/>
            <p:nvPr/>
          </p:nvSpPr>
          <p:spPr>
            <a:xfrm>
              <a:off x="4237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05" name="Google Shape;1555;p28"/>
            <p:cNvSpPr/>
            <p:nvPr/>
          </p:nvSpPr>
          <p:spPr>
            <a:xfrm>
              <a:off x="4013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06" name="Google Shape;1556;p28"/>
            <p:cNvSpPr/>
            <p:nvPr/>
          </p:nvSpPr>
          <p:spPr>
            <a:xfrm>
              <a:off x="3790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07" name="Google Shape;1557;p28"/>
            <p:cNvSpPr/>
            <p:nvPr/>
          </p:nvSpPr>
          <p:spPr>
            <a:xfrm>
              <a:off x="35668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08" name="Google Shape;1558;p28"/>
            <p:cNvSpPr/>
            <p:nvPr/>
          </p:nvSpPr>
          <p:spPr>
            <a:xfrm>
              <a:off x="33436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09" name="Google Shape;1559;p28"/>
            <p:cNvSpPr/>
            <p:nvPr/>
          </p:nvSpPr>
          <p:spPr>
            <a:xfrm>
              <a:off x="3120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10" name="Google Shape;1560;p28"/>
            <p:cNvSpPr/>
            <p:nvPr/>
          </p:nvSpPr>
          <p:spPr>
            <a:xfrm>
              <a:off x="289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11" name="Google Shape;1561;p28"/>
            <p:cNvSpPr/>
            <p:nvPr/>
          </p:nvSpPr>
          <p:spPr>
            <a:xfrm>
              <a:off x="26737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12" name="Google Shape;1562;p28"/>
            <p:cNvSpPr/>
            <p:nvPr/>
          </p:nvSpPr>
          <p:spPr>
            <a:xfrm>
              <a:off x="2450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13" name="Google Shape;1563;p28"/>
            <p:cNvSpPr/>
            <p:nvPr/>
          </p:nvSpPr>
          <p:spPr>
            <a:xfrm>
              <a:off x="222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14" name="Google Shape;1564;p28"/>
            <p:cNvSpPr/>
            <p:nvPr/>
          </p:nvSpPr>
          <p:spPr>
            <a:xfrm>
              <a:off x="2003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15" name="Google Shape;1565;p28"/>
            <p:cNvSpPr/>
            <p:nvPr/>
          </p:nvSpPr>
          <p:spPr>
            <a:xfrm>
              <a:off x="1780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16" name="Google Shape;1566;p28"/>
            <p:cNvSpPr/>
            <p:nvPr/>
          </p:nvSpPr>
          <p:spPr>
            <a:xfrm>
              <a:off x="155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17" name="Google Shape;1567;p28"/>
            <p:cNvSpPr/>
            <p:nvPr/>
          </p:nvSpPr>
          <p:spPr>
            <a:xfrm>
              <a:off x="1333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18" name="Google Shape;1568;p28"/>
            <p:cNvSpPr/>
            <p:nvPr/>
          </p:nvSpPr>
          <p:spPr>
            <a:xfrm>
              <a:off x="1110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19" name="Google Shape;1569;p28"/>
            <p:cNvSpPr/>
            <p:nvPr/>
          </p:nvSpPr>
          <p:spPr>
            <a:xfrm>
              <a:off x="88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20" name="Google Shape;1570;p28"/>
            <p:cNvSpPr/>
            <p:nvPr/>
          </p:nvSpPr>
          <p:spPr>
            <a:xfrm>
              <a:off x="6638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21" name="Google Shape;1571;p28"/>
            <p:cNvSpPr/>
            <p:nvPr/>
          </p:nvSpPr>
          <p:spPr>
            <a:xfrm>
              <a:off x="440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22" name="Google Shape;1572;p28"/>
            <p:cNvSpPr/>
            <p:nvPr/>
          </p:nvSpPr>
          <p:spPr>
            <a:xfrm>
              <a:off x="21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723" name="Google Shape;1573;p28"/>
          <p:cNvSpPr/>
          <p:nvPr/>
        </p:nvSpPr>
        <p:spPr>
          <a:xfrm>
            <a:off x="-6120" y="0"/>
            <a:ext cx="9155160" cy="22788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24" name="PlaceHolder 1"/>
          <p:cNvSpPr>
            <a:spLocks noGrp="1"/>
          </p:cNvSpPr>
          <p:nvPr>
            <p:ph type="title"/>
          </p:nvPr>
        </p:nvSpPr>
        <p:spPr>
          <a:xfrm>
            <a:off x="208800" y="344160"/>
            <a:ext cx="616716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6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6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25" name="PlaceHolder 2"/>
          <p:cNvSpPr>
            <a:spLocks noGrp="1"/>
          </p:cNvSpPr>
          <p:nvPr>
            <p:ph type="body"/>
          </p:nvPr>
        </p:nvSpPr>
        <p:spPr>
          <a:xfrm>
            <a:off x="213480" y="2022840"/>
            <a:ext cx="8716320" cy="2837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26" name="Google Shape;1576;p28"/>
          <p:cNvSpPr/>
          <p:nvPr/>
        </p:nvSpPr>
        <p:spPr>
          <a:xfrm rot="5400000">
            <a:off x="82800" y="69120"/>
            <a:ext cx="103320" cy="8928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>
            <a:solidFill>
              <a:srgbClr val="e7e7e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22320" bIns="22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_1_1_1_1_1_1_1_1_1_2_1_1_1_1_1_1_1_1_1_1_1_1_1_1_1_1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1578;p29"/>
          <p:cNvSpPr/>
          <p:nvPr/>
        </p:nvSpPr>
        <p:spPr>
          <a:xfrm>
            <a:off x="2210040" y="1792440"/>
            <a:ext cx="2541600" cy="30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728" name="Google Shape;1579;p29"/>
          <p:cNvGrpSpPr/>
          <p:nvPr/>
        </p:nvGrpSpPr>
        <p:grpSpPr>
          <a:xfrm>
            <a:off x="-6120" y="-3600"/>
            <a:ext cx="9155520" cy="5149800"/>
            <a:chOff x="-6120" y="-3600"/>
            <a:chExt cx="9155520" cy="5149800"/>
          </a:xfrm>
        </p:grpSpPr>
        <p:sp>
          <p:nvSpPr>
            <p:cNvPr id="729" name="Google Shape;1580;p29"/>
            <p:cNvSpPr/>
            <p:nvPr/>
          </p:nvSpPr>
          <p:spPr>
            <a:xfrm>
              <a:off x="-6120" y="4889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30" name="Google Shape;1581;p29"/>
            <p:cNvSpPr/>
            <p:nvPr/>
          </p:nvSpPr>
          <p:spPr>
            <a:xfrm>
              <a:off x="-6120" y="46317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31" name="Google Shape;1582;p29"/>
            <p:cNvSpPr/>
            <p:nvPr/>
          </p:nvSpPr>
          <p:spPr>
            <a:xfrm>
              <a:off x="-6120" y="43743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32" name="Google Shape;1583;p29"/>
            <p:cNvSpPr/>
            <p:nvPr/>
          </p:nvSpPr>
          <p:spPr>
            <a:xfrm>
              <a:off x="-6120" y="4116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33" name="Google Shape;1584;p29"/>
            <p:cNvSpPr/>
            <p:nvPr/>
          </p:nvSpPr>
          <p:spPr>
            <a:xfrm>
              <a:off x="-6120" y="38592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34" name="Google Shape;1585;p29"/>
            <p:cNvSpPr/>
            <p:nvPr/>
          </p:nvSpPr>
          <p:spPr>
            <a:xfrm>
              <a:off x="-6120" y="36018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35" name="Google Shape;1586;p29"/>
            <p:cNvSpPr/>
            <p:nvPr/>
          </p:nvSpPr>
          <p:spPr>
            <a:xfrm>
              <a:off x="-6120" y="33444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36" name="Google Shape;1587;p29"/>
            <p:cNvSpPr/>
            <p:nvPr/>
          </p:nvSpPr>
          <p:spPr>
            <a:xfrm>
              <a:off x="-6120" y="30866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37" name="Google Shape;1588;p29"/>
            <p:cNvSpPr/>
            <p:nvPr/>
          </p:nvSpPr>
          <p:spPr>
            <a:xfrm>
              <a:off x="-6120" y="28292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38" name="Google Shape;1589;p29"/>
            <p:cNvSpPr/>
            <p:nvPr/>
          </p:nvSpPr>
          <p:spPr>
            <a:xfrm>
              <a:off x="-6120" y="25718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39" name="Google Shape;1590;p29"/>
            <p:cNvSpPr/>
            <p:nvPr/>
          </p:nvSpPr>
          <p:spPr>
            <a:xfrm>
              <a:off x="-6120" y="23140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40" name="Google Shape;1591;p29"/>
            <p:cNvSpPr/>
            <p:nvPr/>
          </p:nvSpPr>
          <p:spPr>
            <a:xfrm>
              <a:off x="-6120" y="20566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41" name="Google Shape;1592;p29"/>
            <p:cNvSpPr/>
            <p:nvPr/>
          </p:nvSpPr>
          <p:spPr>
            <a:xfrm>
              <a:off x="-6120" y="17992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42" name="Google Shape;1593;p29"/>
            <p:cNvSpPr/>
            <p:nvPr/>
          </p:nvSpPr>
          <p:spPr>
            <a:xfrm>
              <a:off x="-6120" y="1541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43" name="Google Shape;1594;p29"/>
            <p:cNvSpPr/>
            <p:nvPr/>
          </p:nvSpPr>
          <p:spPr>
            <a:xfrm>
              <a:off x="-6120" y="12841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44" name="Google Shape;1595;p29"/>
            <p:cNvSpPr/>
            <p:nvPr/>
          </p:nvSpPr>
          <p:spPr>
            <a:xfrm>
              <a:off x="-6120" y="10267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45" name="Google Shape;1596;p29"/>
            <p:cNvSpPr/>
            <p:nvPr/>
          </p:nvSpPr>
          <p:spPr>
            <a:xfrm>
              <a:off x="-6120" y="768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46" name="Google Shape;1597;p29"/>
            <p:cNvSpPr/>
            <p:nvPr/>
          </p:nvSpPr>
          <p:spPr>
            <a:xfrm>
              <a:off x="-6120" y="5115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47" name="Google Shape;1598;p29"/>
            <p:cNvSpPr/>
            <p:nvPr/>
          </p:nvSpPr>
          <p:spPr>
            <a:xfrm>
              <a:off x="-6120" y="2541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48" name="Google Shape;1599;p29"/>
            <p:cNvSpPr/>
            <p:nvPr/>
          </p:nvSpPr>
          <p:spPr>
            <a:xfrm>
              <a:off x="892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49" name="Google Shape;1600;p29"/>
            <p:cNvSpPr/>
            <p:nvPr/>
          </p:nvSpPr>
          <p:spPr>
            <a:xfrm>
              <a:off x="8703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50" name="Google Shape;1601;p29"/>
            <p:cNvSpPr/>
            <p:nvPr/>
          </p:nvSpPr>
          <p:spPr>
            <a:xfrm>
              <a:off x="84801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51" name="Google Shape;1602;p29"/>
            <p:cNvSpPr/>
            <p:nvPr/>
          </p:nvSpPr>
          <p:spPr>
            <a:xfrm>
              <a:off x="825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52" name="Google Shape;1603;p29"/>
            <p:cNvSpPr/>
            <p:nvPr/>
          </p:nvSpPr>
          <p:spPr>
            <a:xfrm>
              <a:off x="8033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53" name="Google Shape;1604;p29"/>
            <p:cNvSpPr/>
            <p:nvPr/>
          </p:nvSpPr>
          <p:spPr>
            <a:xfrm>
              <a:off x="7810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54" name="Google Shape;1605;p29"/>
            <p:cNvSpPr/>
            <p:nvPr/>
          </p:nvSpPr>
          <p:spPr>
            <a:xfrm>
              <a:off x="758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55" name="Google Shape;1606;p29"/>
            <p:cNvSpPr/>
            <p:nvPr/>
          </p:nvSpPr>
          <p:spPr>
            <a:xfrm>
              <a:off x="7363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56" name="Google Shape;1607;p29"/>
            <p:cNvSpPr/>
            <p:nvPr/>
          </p:nvSpPr>
          <p:spPr>
            <a:xfrm>
              <a:off x="71402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57" name="Google Shape;1608;p29"/>
            <p:cNvSpPr/>
            <p:nvPr/>
          </p:nvSpPr>
          <p:spPr>
            <a:xfrm>
              <a:off x="691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58" name="Google Shape;1609;p29"/>
            <p:cNvSpPr/>
            <p:nvPr/>
          </p:nvSpPr>
          <p:spPr>
            <a:xfrm>
              <a:off x="6693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59" name="Google Shape;1610;p29"/>
            <p:cNvSpPr/>
            <p:nvPr/>
          </p:nvSpPr>
          <p:spPr>
            <a:xfrm>
              <a:off x="64702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60" name="Google Shape;1611;p29"/>
            <p:cNvSpPr/>
            <p:nvPr/>
          </p:nvSpPr>
          <p:spPr>
            <a:xfrm>
              <a:off x="624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61" name="Google Shape;1612;p29"/>
            <p:cNvSpPr/>
            <p:nvPr/>
          </p:nvSpPr>
          <p:spPr>
            <a:xfrm>
              <a:off x="6023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62" name="Google Shape;1613;p29"/>
            <p:cNvSpPr/>
            <p:nvPr/>
          </p:nvSpPr>
          <p:spPr>
            <a:xfrm>
              <a:off x="58003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63" name="Google Shape;1614;p29"/>
            <p:cNvSpPr/>
            <p:nvPr/>
          </p:nvSpPr>
          <p:spPr>
            <a:xfrm>
              <a:off x="5576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64" name="Google Shape;1615;p29"/>
            <p:cNvSpPr/>
            <p:nvPr/>
          </p:nvSpPr>
          <p:spPr>
            <a:xfrm>
              <a:off x="5353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65" name="Google Shape;1616;p29"/>
            <p:cNvSpPr/>
            <p:nvPr/>
          </p:nvSpPr>
          <p:spPr>
            <a:xfrm>
              <a:off x="5130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66" name="Google Shape;1617;p29"/>
            <p:cNvSpPr/>
            <p:nvPr/>
          </p:nvSpPr>
          <p:spPr>
            <a:xfrm>
              <a:off x="4906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67" name="Google Shape;1618;p29"/>
            <p:cNvSpPr/>
            <p:nvPr/>
          </p:nvSpPr>
          <p:spPr>
            <a:xfrm>
              <a:off x="4683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68" name="Google Shape;1619;p29"/>
            <p:cNvSpPr/>
            <p:nvPr/>
          </p:nvSpPr>
          <p:spPr>
            <a:xfrm>
              <a:off x="4460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69" name="Google Shape;1620;p29"/>
            <p:cNvSpPr/>
            <p:nvPr/>
          </p:nvSpPr>
          <p:spPr>
            <a:xfrm>
              <a:off x="4237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70" name="Google Shape;1621;p29"/>
            <p:cNvSpPr/>
            <p:nvPr/>
          </p:nvSpPr>
          <p:spPr>
            <a:xfrm>
              <a:off x="4013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71" name="Google Shape;1622;p29"/>
            <p:cNvSpPr/>
            <p:nvPr/>
          </p:nvSpPr>
          <p:spPr>
            <a:xfrm>
              <a:off x="3790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72" name="Google Shape;1623;p29"/>
            <p:cNvSpPr/>
            <p:nvPr/>
          </p:nvSpPr>
          <p:spPr>
            <a:xfrm>
              <a:off x="35668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73" name="Google Shape;1624;p29"/>
            <p:cNvSpPr/>
            <p:nvPr/>
          </p:nvSpPr>
          <p:spPr>
            <a:xfrm>
              <a:off x="33436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74" name="Google Shape;1625;p29"/>
            <p:cNvSpPr/>
            <p:nvPr/>
          </p:nvSpPr>
          <p:spPr>
            <a:xfrm>
              <a:off x="3120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75" name="Google Shape;1626;p29"/>
            <p:cNvSpPr/>
            <p:nvPr/>
          </p:nvSpPr>
          <p:spPr>
            <a:xfrm>
              <a:off x="289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76" name="Google Shape;1627;p29"/>
            <p:cNvSpPr/>
            <p:nvPr/>
          </p:nvSpPr>
          <p:spPr>
            <a:xfrm>
              <a:off x="26737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77" name="Google Shape;1628;p29"/>
            <p:cNvSpPr/>
            <p:nvPr/>
          </p:nvSpPr>
          <p:spPr>
            <a:xfrm>
              <a:off x="2450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78" name="Google Shape;1629;p29"/>
            <p:cNvSpPr/>
            <p:nvPr/>
          </p:nvSpPr>
          <p:spPr>
            <a:xfrm>
              <a:off x="222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79" name="Google Shape;1630;p29"/>
            <p:cNvSpPr/>
            <p:nvPr/>
          </p:nvSpPr>
          <p:spPr>
            <a:xfrm>
              <a:off x="2003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80" name="Google Shape;1631;p29"/>
            <p:cNvSpPr/>
            <p:nvPr/>
          </p:nvSpPr>
          <p:spPr>
            <a:xfrm>
              <a:off x="1780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81" name="Google Shape;1632;p29"/>
            <p:cNvSpPr/>
            <p:nvPr/>
          </p:nvSpPr>
          <p:spPr>
            <a:xfrm>
              <a:off x="155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82" name="Google Shape;1633;p29"/>
            <p:cNvSpPr/>
            <p:nvPr/>
          </p:nvSpPr>
          <p:spPr>
            <a:xfrm>
              <a:off x="1333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83" name="Google Shape;1634;p29"/>
            <p:cNvSpPr/>
            <p:nvPr/>
          </p:nvSpPr>
          <p:spPr>
            <a:xfrm>
              <a:off x="1110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84" name="Google Shape;1635;p29"/>
            <p:cNvSpPr/>
            <p:nvPr/>
          </p:nvSpPr>
          <p:spPr>
            <a:xfrm>
              <a:off x="88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85" name="Google Shape;1636;p29"/>
            <p:cNvSpPr/>
            <p:nvPr/>
          </p:nvSpPr>
          <p:spPr>
            <a:xfrm>
              <a:off x="6638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86" name="Google Shape;1637;p29"/>
            <p:cNvSpPr/>
            <p:nvPr/>
          </p:nvSpPr>
          <p:spPr>
            <a:xfrm>
              <a:off x="440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87" name="Google Shape;1638;p29"/>
            <p:cNvSpPr/>
            <p:nvPr/>
          </p:nvSpPr>
          <p:spPr>
            <a:xfrm>
              <a:off x="21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788" name="Google Shape;1639;p29"/>
          <p:cNvSpPr/>
          <p:nvPr/>
        </p:nvSpPr>
        <p:spPr>
          <a:xfrm>
            <a:off x="-6120" y="0"/>
            <a:ext cx="9155160" cy="22788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89" name="PlaceHolder 1"/>
          <p:cNvSpPr>
            <a:spLocks noGrp="1"/>
          </p:cNvSpPr>
          <p:nvPr>
            <p:ph type="title"/>
          </p:nvPr>
        </p:nvSpPr>
        <p:spPr>
          <a:xfrm>
            <a:off x="208800" y="344160"/>
            <a:ext cx="616716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6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6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90" name="PlaceHolder 2"/>
          <p:cNvSpPr>
            <a:spLocks noGrp="1"/>
          </p:cNvSpPr>
          <p:nvPr>
            <p:ph type="body"/>
          </p:nvPr>
        </p:nvSpPr>
        <p:spPr>
          <a:xfrm>
            <a:off x="1173600" y="2391840"/>
            <a:ext cx="3053520" cy="63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91" name="PlaceHolder 3"/>
          <p:cNvSpPr>
            <a:spLocks noGrp="1"/>
          </p:cNvSpPr>
          <p:nvPr>
            <p:ph type="body"/>
          </p:nvPr>
        </p:nvSpPr>
        <p:spPr>
          <a:xfrm>
            <a:off x="4916160" y="2391840"/>
            <a:ext cx="3053520" cy="63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92" name="PlaceHolder 4"/>
          <p:cNvSpPr>
            <a:spLocks noGrp="1"/>
          </p:cNvSpPr>
          <p:nvPr>
            <p:ph type="body"/>
          </p:nvPr>
        </p:nvSpPr>
        <p:spPr>
          <a:xfrm>
            <a:off x="1173600" y="3022560"/>
            <a:ext cx="3053520" cy="1863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25000" lnSpcReduction="19999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93" name="PlaceHolder 5"/>
          <p:cNvSpPr>
            <a:spLocks noGrp="1"/>
          </p:cNvSpPr>
          <p:nvPr>
            <p:ph type="body"/>
          </p:nvPr>
        </p:nvSpPr>
        <p:spPr>
          <a:xfrm>
            <a:off x="4916160" y="3022560"/>
            <a:ext cx="3053520" cy="1863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25000" lnSpcReduction="19999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94" name="Google Shape;1647;p29"/>
          <p:cNvSpPr/>
          <p:nvPr/>
        </p:nvSpPr>
        <p:spPr>
          <a:xfrm rot="5400000">
            <a:off x="82800" y="69120"/>
            <a:ext cx="103320" cy="8928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>
            <a:solidFill>
              <a:srgbClr val="e7e7e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22320" bIns="22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_1_1_1_1_1_1_1_1_1_2_1_1_1_1_1_1_1_1_1_1_1_1_1_1_1_1_1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1649;p30"/>
          <p:cNvSpPr/>
          <p:nvPr/>
        </p:nvSpPr>
        <p:spPr>
          <a:xfrm>
            <a:off x="2210040" y="1792440"/>
            <a:ext cx="2541600" cy="30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796" name="Google Shape;1650;p30"/>
          <p:cNvGrpSpPr/>
          <p:nvPr/>
        </p:nvGrpSpPr>
        <p:grpSpPr>
          <a:xfrm>
            <a:off x="-6120" y="-3600"/>
            <a:ext cx="9155520" cy="5149800"/>
            <a:chOff x="-6120" y="-3600"/>
            <a:chExt cx="9155520" cy="5149800"/>
          </a:xfrm>
        </p:grpSpPr>
        <p:sp>
          <p:nvSpPr>
            <p:cNvPr id="797" name="Google Shape;1651;p30"/>
            <p:cNvSpPr/>
            <p:nvPr/>
          </p:nvSpPr>
          <p:spPr>
            <a:xfrm>
              <a:off x="-6120" y="4889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98" name="Google Shape;1652;p30"/>
            <p:cNvSpPr/>
            <p:nvPr/>
          </p:nvSpPr>
          <p:spPr>
            <a:xfrm>
              <a:off x="-6120" y="46317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99" name="Google Shape;1653;p30"/>
            <p:cNvSpPr/>
            <p:nvPr/>
          </p:nvSpPr>
          <p:spPr>
            <a:xfrm>
              <a:off x="-6120" y="43743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00" name="Google Shape;1654;p30"/>
            <p:cNvSpPr/>
            <p:nvPr/>
          </p:nvSpPr>
          <p:spPr>
            <a:xfrm>
              <a:off x="-6120" y="4116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01" name="Google Shape;1655;p30"/>
            <p:cNvSpPr/>
            <p:nvPr/>
          </p:nvSpPr>
          <p:spPr>
            <a:xfrm>
              <a:off x="-6120" y="38592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02" name="Google Shape;1656;p30"/>
            <p:cNvSpPr/>
            <p:nvPr/>
          </p:nvSpPr>
          <p:spPr>
            <a:xfrm>
              <a:off x="-6120" y="36018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03" name="Google Shape;1657;p30"/>
            <p:cNvSpPr/>
            <p:nvPr/>
          </p:nvSpPr>
          <p:spPr>
            <a:xfrm>
              <a:off x="-6120" y="33444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04" name="Google Shape;1658;p30"/>
            <p:cNvSpPr/>
            <p:nvPr/>
          </p:nvSpPr>
          <p:spPr>
            <a:xfrm>
              <a:off x="-6120" y="30866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05" name="Google Shape;1659;p30"/>
            <p:cNvSpPr/>
            <p:nvPr/>
          </p:nvSpPr>
          <p:spPr>
            <a:xfrm>
              <a:off x="-6120" y="28292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06" name="Google Shape;1660;p30"/>
            <p:cNvSpPr/>
            <p:nvPr/>
          </p:nvSpPr>
          <p:spPr>
            <a:xfrm>
              <a:off x="-6120" y="25718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07" name="Google Shape;1661;p30"/>
            <p:cNvSpPr/>
            <p:nvPr/>
          </p:nvSpPr>
          <p:spPr>
            <a:xfrm>
              <a:off x="-6120" y="23140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08" name="Google Shape;1662;p30"/>
            <p:cNvSpPr/>
            <p:nvPr/>
          </p:nvSpPr>
          <p:spPr>
            <a:xfrm>
              <a:off x="-6120" y="20566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09" name="Google Shape;1663;p30"/>
            <p:cNvSpPr/>
            <p:nvPr/>
          </p:nvSpPr>
          <p:spPr>
            <a:xfrm>
              <a:off x="-6120" y="17992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10" name="Google Shape;1664;p30"/>
            <p:cNvSpPr/>
            <p:nvPr/>
          </p:nvSpPr>
          <p:spPr>
            <a:xfrm>
              <a:off x="-6120" y="1541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11" name="Google Shape;1665;p30"/>
            <p:cNvSpPr/>
            <p:nvPr/>
          </p:nvSpPr>
          <p:spPr>
            <a:xfrm>
              <a:off x="-6120" y="12841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12" name="Google Shape;1666;p30"/>
            <p:cNvSpPr/>
            <p:nvPr/>
          </p:nvSpPr>
          <p:spPr>
            <a:xfrm>
              <a:off x="-6120" y="10267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13" name="Google Shape;1667;p30"/>
            <p:cNvSpPr/>
            <p:nvPr/>
          </p:nvSpPr>
          <p:spPr>
            <a:xfrm>
              <a:off x="-6120" y="768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14" name="Google Shape;1668;p30"/>
            <p:cNvSpPr/>
            <p:nvPr/>
          </p:nvSpPr>
          <p:spPr>
            <a:xfrm>
              <a:off x="-6120" y="5115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15" name="Google Shape;1669;p30"/>
            <p:cNvSpPr/>
            <p:nvPr/>
          </p:nvSpPr>
          <p:spPr>
            <a:xfrm>
              <a:off x="-6120" y="2541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16" name="Google Shape;1670;p30"/>
            <p:cNvSpPr/>
            <p:nvPr/>
          </p:nvSpPr>
          <p:spPr>
            <a:xfrm>
              <a:off x="892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17" name="Google Shape;1671;p30"/>
            <p:cNvSpPr/>
            <p:nvPr/>
          </p:nvSpPr>
          <p:spPr>
            <a:xfrm>
              <a:off x="8703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18" name="Google Shape;1672;p30"/>
            <p:cNvSpPr/>
            <p:nvPr/>
          </p:nvSpPr>
          <p:spPr>
            <a:xfrm>
              <a:off x="84801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19" name="Google Shape;1673;p30"/>
            <p:cNvSpPr/>
            <p:nvPr/>
          </p:nvSpPr>
          <p:spPr>
            <a:xfrm>
              <a:off x="825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20" name="Google Shape;1674;p30"/>
            <p:cNvSpPr/>
            <p:nvPr/>
          </p:nvSpPr>
          <p:spPr>
            <a:xfrm>
              <a:off x="8033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21" name="Google Shape;1675;p30"/>
            <p:cNvSpPr/>
            <p:nvPr/>
          </p:nvSpPr>
          <p:spPr>
            <a:xfrm>
              <a:off x="7810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22" name="Google Shape;1676;p30"/>
            <p:cNvSpPr/>
            <p:nvPr/>
          </p:nvSpPr>
          <p:spPr>
            <a:xfrm>
              <a:off x="758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23" name="Google Shape;1677;p30"/>
            <p:cNvSpPr/>
            <p:nvPr/>
          </p:nvSpPr>
          <p:spPr>
            <a:xfrm>
              <a:off x="7363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24" name="Google Shape;1678;p30"/>
            <p:cNvSpPr/>
            <p:nvPr/>
          </p:nvSpPr>
          <p:spPr>
            <a:xfrm>
              <a:off x="71402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25" name="Google Shape;1679;p30"/>
            <p:cNvSpPr/>
            <p:nvPr/>
          </p:nvSpPr>
          <p:spPr>
            <a:xfrm>
              <a:off x="691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26" name="Google Shape;1680;p30"/>
            <p:cNvSpPr/>
            <p:nvPr/>
          </p:nvSpPr>
          <p:spPr>
            <a:xfrm>
              <a:off x="6693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27" name="Google Shape;1681;p30"/>
            <p:cNvSpPr/>
            <p:nvPr/>
          </p:nvSpPr>
          <p:spPr>
            <a:xfrm>
              <a:off x="64702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28" name="Google Shape;1682;p30"/>
            <p:cNvSpPr/>
            <p:nvPr/>
          </p:nvSpPr>
          <p:spPr>
            <a:xfrm>
              <a:off x="624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29" name="Google Shape;1683;p30"/>
            <p:cNvSpPr/>
            <p:nvPr/>
          </p:nvSpPr>
          <p:spPr>
            <a:xfrm>
              <a:off x="6023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30" name="Google Shape;1684;p30"/>
            <p:cNvSpPr/>
            <p:nvPr/>
          </p:nvSpPr>
          <p:spPr>
            <a:xfrm>
              <a:off x="58003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31" name="Google Shape;1685;p30"/>
            <p:cNvSpPr/>
            <p:nvPr/>
          </p:nvSpPr>
          <p:spPr>
            <a:xfrm>
              <a:off x="5576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32" name="Google Shape;1686;p30"/>
            <p:cNvSpPr/>
            <p:nvPr/>
          </p:nvSpPr>
          <p:spPr>
            <a:xfrm>
              <a:off x="5353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33" name="Google Shape;1687;p30"/>
            <p:cNvSpPr/>
            <p:nvPr/>
          </p:nvSpPr>
          <p:spPr>
            <a:xfrm>
              <a:off x="5130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34" name="Google Shape;1688;p30"/>
            <p:cNvSpPr/>
            <p:nvPr/>
          </p:nvSpPr>
          <p:spPr>
            <a:xfrm>
              <a:off x="4906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35" name="Google Shape;1689;p30"/>
            <p:cNvSpPr/>
            <p:nvPr/>
          </p:nvSpPr>
          <p:spPr>
            <a:xfrm>
              <a:off x="4683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36" name="Google Shape;1690;p30"/>
            <p:cNvSpPr/>
            <p:nvPr/>
          </p:nvSpPr>
          <p:spPr>
            <a:xfrm>
              <a:off x="4460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37" name="Google Shape;1691;p30"/>
            <p:cNvSpPr/>
            <p:nvPr/>
          </p:nvSpPr>
          <p:spPr>
            <a:xfrm>
              <a:off x="4237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38" name="Google Shape;1692;p30"/>
            <p:cNvSpPr/>
            <p:nvPr/>
          </p:nvSpPr>
          <p:spPr>
            <a:xfrm>
              <a:off x="4013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39" name="Google Shape;1693;p30"/>
            <p:cNvSpPr/>
            <p:nvPr/>
          </p:nvSpPr>
          <p:spPr>
            <a:xfrm>
              <a:off x="3790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40" name="Google Shape;1694;p30"/>
            <p:cNvSpPr/>
            <p:nvPr/>
          </p:nvSpPr>
          <p:spPr>
            <a:xfrm>
              <a:off x="35668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41" name="Google Shape;1695;p30"/>
            <p:cNvSpPr/>
            <p:nvPr/>
          </p:nvSpPr>
          <p:spPr>
            <a:xfrm>
              <a:off x="33436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42" name="Google Shape;1696;p30"/>
            <p:cNvSpPr/>
            <p:nvPr/>
          </p:nvSpPr>
          <p:spPr>
            <a:xfrm>
              <a:off x="3120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43" name="Google Shape;1697;p30"/>
            <p:cNvSpPr/>
            <p:nvPr/>
          </p:nvSpPr>
          <p:spPr>
            <a:xfrm>
              <a:off x="289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44" name="Google Shape;1698;p30"/>
            <p:cNvSpPr/>
            <p:nvPr/>
          </p:nvSpPr>
          <p:spPr>
            <a:xfrm>
              <a:off x="26737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45" name="Google Shape;1699;p30"/>
            <p:cNvSpPr/>
            <p:nvPr/>
          </p:nvSpPr>
          <p:spPr>
            <a:xfrm>
              <a:off x="2450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46" name="Google Shape;1700;p30"/>
            <p:cNvSpPr/>
            <p:nvPr/>
          </p:nvSpPr>
          <p:spPr>
            <a:xfrm>
              <a:off x="222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47" name="Google Shape;1701;p30"/>
            <p:cNvSpPr/>
            <p:nvPr/>
          </p:nvSpPr>
          <p:spPr>
            <a:xfrm>
              <a:off x="2003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48" name="Google Shape;1702;p30"/>
            <p:cNvSpPr/>
            <p:nvPr/>
          </p:nvSpPr>
          <p:spPr>
            <a:xfrm>
              <a:off x="1780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49" name="Google Shape;1703;p30"/>
            <p:cNvSpPr/>
            <p:nvPr/>
          </p:nvSpPr>
          <p:spPr>
            <a:xfrm>
              <a:off x="155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50" name="Google Shape;1704;p30"/>
            <p:cNvSpPr/>
            <p:nvPr/>
          </p:nvSpPr>
          <p:spPr>
            <a:xfrm>
              <a:off x="1333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51" name="Google Shape;1705;p30"/>
            <p:cNvSpPr/>
            <p:nvPr/>
          </p:nvSpPr>
          <p:spPr>
            <a:xfrm>
              <a:off x="1110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52" name="Google Shape;1706;p30"/>
            <p:cNvSpPr/>
            <p:nvPr/>
          </p:nvSpPr>
          <p:spPr>
            <a:xfrm>
              <a:off x="88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53" name="Google Shape;1707;p30"/>
            <p:cNvSpPr/>
            <p:nvPr/>
          </p:nvSpPr>
          <p:spPr>
            <a:xfrm>
              <a:off x="6638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54" name="Google Shape;1708;p30"/>
            <p:cNvSpPr/>
            <p:nvPr/>
          </p:nvSpPr>
          <p:spPr>
            <a:xfrm>
              <a:off x="440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55" name="Google Shape;1709;p30"/>
            <p:cNvSpPr/>
            <p:nvPr/>
          </p:nvSpPr>
          <p:spPr>
            <a:xfrm>
              <a:off x="21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856" name="Google Shape;1710;p30"/>
          <p:cNvSpPr/>
          <p:nvPr/>
        </p:nvSpPr>
        <p:spPr>
          <a:xfrm>
            <a:off x="-6120" y="0"/>
            <a:ext cx="9155160" cy="22788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57" name="PlaceHolder 1"/>
          <p:cNvSpPr>
            <a:spLocks noGrp="1"/>
          </p:cNvSpPr>
          <p:nvPr>
            <p:ph type="title"/>
          </p:nvPr>
        </p:nvSpPr>
        <p:spPr>
          <a:xfrm>
            <a:off x="208800" y="344160"/>
            <a:ext cx="616716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6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6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58" name="PlaceHolder 2"/>
          <p:cNvSpPr>
            <a:spLocks noGrp="1"/>
          </p:cNvSpPr>
          <p:nvPr>
            <p:ph type="body"/>
          </p:nvPr>
        </p:nvSpPr>
        <p:spPr>
          <a:xfrm>
            <a:off x="423720" y="2391840"/>
            <a:ext cx="2586240" cy="63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59" name="PlaceHolder 3"/>
          <p:cNvSpPr>
            <a:spLocks noGrp="1"/>
          </p:cNvSpPr>
          <p:nvPr>
            <p:ph type="body"/>
          </p:nvPr>
        </p:nvSpPr>
        <p:spPr>
          <a:xfrm>
            <a:off x="3276000" y="2391840"/>
            <a:ext cx="2586240" cy="63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60" name="PlaceHolder 4"/>
          <p:cNvSpPr>
            <a:spLocks noGrp="1"/>
          </p:cNvSpPr>
          <p:nvPr>
            <p:ph type="body"/>
          </p:nvPr>
        </p:nvSpPr>
        <p:spPr>
          <a:xfrm>
            <a:off x="423720" y="3022560"/>
            <a:ext cx="2586240" cy="1863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25000" lnSpcReduction="19999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61" name="PlaceHolder 5"/>
          <p:cNvSpPr>
            <a:spLocks noGrp="1"/>
          </p:cNvSpPr>
          <p:nvPr>
            <p:ph type="body"/>
          </p:nvPr>
        </p:nvSpPr>
        <p:spPr>
          <a:xfrm>
            <a:off x="3276000" y="3022560"/>
            <a:ext cx="2586240" cy="1863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25000" lnSpcReduction="19999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62" name="PlaceHolder 6"/>
          <p:cNvSpPr>
            <a:spLocks noGrp="1"/>
          </p:cNvSpPr>
          <p:nvPr>
            <p:ph type="body"/>
          </p:nvPr>
        </p:nvSpPr>
        <p:spPr>
          <a:xfrm>
            <a:off x="6128280" y="2391840"/>
            <a:ext cx="2586240" cy="63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63" name="PlaceHolder 7"/>
          <p:cNvSpPr>
            <a:spLocks noGrp="1"/>
          </p:cNvSpPr>
          <p:nvPr>
            <p:ph type="body"/>
          </p:nvPr>
        </p:nvSpPr>
        <p:spPr>
          <a:xfrm>
            <a:off x="6128280" y="3022560"/>
            <a:ext cx="2586240" cy="1863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25000" lnSpcReduction="19999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64" name="Google Shape;1721;p30"/>
          <p:cNvSpPr/>
          <p:nvPr/>
        </p:nvSpPr>
        <p:spPr>
          <a:xfrm rot="5400000">
            <a:off x="82800" y="69120"/>
            <a:ext cx="103320" cy="8928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>
            <a:solidFill>
              <a:srgbClr val="e7e7e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22320" bIns="22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_1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5" name="Google Shape;86;p4"/>
          <p:cNvGrpSpPr/>
          <p:nvPr/>
        </p:nvGrpSpPr>
        <p:grpSpPr>
          <a:xfrm>
            <a:off x="-6120" y="-3600"/>
            <a:ext cx="9155520" cy="5149800"/>
            <a:chOff x="-6120" y="-3600"/>
            <a:chExt cx="9155520" cy="5149800"/>
          </a:xfrm>
        </p:grpSpPr>
        <p:sp>
          <p:nvSpPr>
            <p:cNvPr id="866" name="Google Shape;87;p4"/>
            <p:cNvSpPr/>
            <p:nvPr/>
          </p:nvSpPr>
          <p:spPr>
            <a:xfrm>
              <a:off x="-6120" y="4889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67" name="Google Shape;88;p4"/>
            <p:cNvSpPr/>
            <p:nvPr/>
          </p:nvSpPr>
          <p:spPr>
            <a:xfrm>
              <a:off x="-6120" y="46317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68" name="Google Shape;89;p4"/>
            <p:cNvSpPr/>
            <p:nvPr/>
          </p:nvSpPr>
          <p:spPr>
            <a:xfrm>
              <a:off x="-6120" y="43743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69" name="Google Shape;90;p4"/>
            <p:cNvSpPr/>
            <p:nvPr/>
          </p:nvSpPr>
          <p:spPr>
            <a:xfrm>
              <a:off x="-6120" y="4116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70" name="Google Shape;91;p4"/>
            <p:cNvSpPr/>
            <p:nvPr/>
          </p:nvSpPr>
          <p:spPr>
            <a:xfrm>
              <a:off x="-6120" y="38592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71" name="Google Shape;92;p4"/>
            <p:cNvSpPr/>
            <p:nvPr/>
          </p:nvSpPr>
          <p:spPr>
            <a:xfrm>
              <a:off x="-6120" y="36018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72" name="Google Shape;93;p4"/>
            <p:cNvSpPr/>
            <p:nvPr/>
          </p:nvSpPr>
          <p:spPr>
            <a:xfrm>
              <a:off x="-6120" y="33444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73" name="Google Shape;94;p4"/>
            <p:cNvSpPr/>
            <p:nvPr/>
          </p:nvSpPr>
          <p:spPr>
            <a:xfrm>
              <a:off x="-6120" y="30866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74" name="Google Shape;95;p4"/>
            <p:cNvSpPr/>
            <p:nvPr/>
          </p:nvSpPr>
          <p:spPr>
            <a:xfrm>
              <a:off x="-6120" y="28292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75" name="Google Shape;96;p4"/>
            <p:cNvSpPr/>
            <p:nvPr/>
          </p:nvSpPr>
          <p:spPr>
            <a:xfrm>
              <a:off x="-6120" y="25718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76" name="Google Shape;97;p4"/>
            <p:cNvSpPr/>
            <p:nvPr/>
          </p:nvSpPr>
          <p:spPr>
            <a:xfrm>
              <a:off x="-6120" y="23140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77" name="Google Shape;98;p4"/>
            <p:cNvSpPr/>
            <p:nvPr/>
          </p:nvSpPr>
          <p:spPr>
            <a:xfrm>
              <a:off x="-6120" y="20566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78" name="Google Shape;99;p4"/>
            <p:cNvSpPr/>
            <p:nvPr/>
          </p:nvSpPr>
          <p:spPr>
            <a:xfrm>
              <a:off x="-6120" y="17992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79" name="Google Shape;100;p4"/>
            <p:cNvSpPr/>
            <p:nvPr/>
          </p:nvSpPr>
          <p:spPr>
            <a:xfrm>
              <a:off x="-6120" y="1541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80" name="Google Shape;101;p4"/>
            <p:cNvSpPr/>
            <p:nvPr/>
          </p:nvSpPr>
          <p:spPr>
            <a:xfrm>
              <a:off x="-6120" y="12841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81" name="Google Shape;102;p4"/>
            <p:cNvSpPr/>
            <p:nvPr/>
          </p:nvSpPr>
          <p:spPr>
            <a:xfrm>
              <a:off x="-6120" y="10267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82" name="Google Shape;103;p4"/>
            <p:cNvSpPr/>
            <p:nvPr/>
          </p:nvSpPr>
          <p:spPr>
            <a:xfrm>
              <a:off x="-6120" y="768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83" name="Google Shape;104;p4"/>
            <p:cNvSpPr/>
            <p:nvPr/>
          </p:nvSpPr>
          <p:spPr>
            <a:xfrm>
              <a:off x="-6120" y="5115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84" name="Google Shape;105;p4"/>
            <p:cNvSpPr/>
            <p:nvPr/>
          </p:nvSpPr>
          <p:spPr>
            <a:xfrm>
              <a:off x="-6120" y="2541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85" name="Google Shape;106;p4"/>
            <p:cNvSpPr/>
            <p:nvPr/>
          </p:nvSpPr>
          <p:spPr>
            <a:xfrm>
              <a:off x="892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86" name="Google Shape;107;p4"/>
            <p:cNvSpPr/>
            <p:nvPr/>
          </p:nvSpPr>
          <p:spPr>
            <a:xfrm>
              <a:off x="8703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87" name="Google Shape;108;p4"/>
            <p:cNvSpPr/>
            <p:nvPr/>
          </p:nvSpPr>
          <p:spPr>
            <a:xfrm>
              <a:off x="84801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88" name="Google Shape;109;p4"/>
            <p:cNvSpPr/>
            <p:nvPr/>
          </p:nvSpPr>
          <p:spPr>
            <a:xfrm>
              <a:off x="825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89" name="Google Shape;110;p4"/>
            <p:cNvSpPr/>
            <p:nvPr/>
          </p:nvSpPr>
          <p:spPr>
            <a:xfrm>
              <a:off x="8033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90" name="Google Shape;111;p4"/>
            <p:cNvSpPr/>
            <p:nvPr/>
          </p:nvSpPr>
          <p:spPr>
            <a:xfrm>
              <a:off x="7810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91" name="Google Shape;112;p4"/>
            <p:cNvSpPr/>
            <p:nvPr/>
          </p:nvSpPr>
          <p:spPr>
            <a:xfrm>
              <a:off x="758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92" name="Google Shape;113;p4"/>
            <p:cNvSpPr/>
            <p:nvPr/>
          </p:nvSpPr>
          <p:spPr>
            <a:xfrm>
              <a:off x="7363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93" name="Google Shape;114;p4"/>
            <p:cNvSpPr/>
            <p:nvPr/>
          </p:nvSpPr>
          <p:spPr>
            <a:xfrm>
              <a:off x="71402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94" name="Google Shape;115;p4"/>
            <p:cNvSpPr/>
            <p:nvPr/>
          </p:nvSpPr>
          <p:spPr>
            <a:xfrm>
              <a:off x="691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95" name="Google Shape;116;p4"/>
            <p:cNvSpPr/>
            <p:nvPr/>
          </p:nvSpPr>
          <p:spPr>
            <a:xfrm>
              <a:off x="6693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96" name="Google Shape;117;p4"/>
            <p:cNvSpPr/>
            <p:nvPr/>
          </p:nvSpPr>
          <p:spPr>
            <a:xfrm>
              <a:off x="64702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97" name="Google Shape;118;p4"/>
            <p:cNvSpPr/>
            <p:nvPr/>
          </p:nvSpPr>
          <p:spPr>
            <a:xfrm>
              <a:off x="624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98" name="Google Shape;119;p4"/>
            <p:cNvSpPr/>
            <p:nvPr/>
          </p:nvSpPr>
          <p:spPr>
            <a:xfrm>
              <a:off x="6023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99" name="Google Shape;120;p4"/>
            <p:cNvSpPr/>
            <p:nvPr/>
          </p:nvSpPr>
          <p:spPr>
            <a:xfrm>
              <a:off x="58003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00" name="Google Shape;121;p4"/>
            <p:cNvSpPr/>
            <p:nvPr/>
          </p:nvSpPr>
          <p:spPr>
            <a:xfrm>
              <a:off x="5576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01" name="Google Shape;122;p4"/>
            <p:cNvSpPr/>
            <p:nvPr/>
          </p:nvSpPr>
          <p:spPr>
            <a:xfrm>
              <a:off x="5353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02" name="Google Shape;123;p4"/>
            <p:cNvSpPr/>
            <p:nvPr/>
          </p:nvSpPr>
          <p:spPr>
            <a:xfrm>
              <a:off x="5130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03" name="Google Shape;124;p4"/>
            <p:cNvSpPr/>
            <p:nvPr/>
          </p:nvSpPr>
          <p:spPr>
            <a:xfrm>
              <a:off x="4906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04" name="Google Shape;125;p4"/>
            <p:cNvSpPr/>
            <p:nvPr/>
          </p:nvSpPr>
          <p:spPr>
            <a:xfrm>
              <a:off x="4683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05" name="Google Shape;126;p4"/>
            <p:cNvSpPr/>
            <p:nvPr/>
          </p:nvSpPr>
          <p:spPr>
            <a:xfrm>
              <a:off x="4460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06" name="Google Shape;127;p4"/>
            <p:cNvSpPr/>
            <p:nvPr/>
          </p:nvSpPr>
          <p:spPr>
            <a:xfrm>
              <a:off x="4237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07" name="Google Shape;128;p4"/>
            <p:cNvSpPr/>
            <p:nvPr/>
          </p:nvSpPr>
          <p:spPr>
            <a:xfrm>
              <a:off x="4013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08" name="Google Shape;129;p4"/>
            <p:cNvSpPr/>
            <p:nvPr/>
          </p:nvSpPr>
          <p:spPr>
            <a:xfrm>
              <a:off x="3790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09" name="Google Shape;130;p4"/>
            <p:cNvSpPr/>
            <p:nvPr/>
          </p:nvSpPr>
          <p:spPr>
            <a:xfrm>
              <a:off x="35668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10" name="Google Shape;131;p4"/>
            <p:cNvSpPr/>
            <p:nvPr/>
          </p:nvSpPr>
          <p:spPr>
            <a:xfrm>
              <a:off x="33436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11" name="Google Shape;132;p4"/>
            <p:cNvSpPr/>
            <p:nvPr/>
          </p:nvSpPr>
          <p:spPr>
            <a:xfrm>
              <a:off x="3120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12" name="Google Shape;133;p4"/>
            <p:cNvSpPr/>
            <p:nvPr/>
          </p:nvSpPr>
          <p:spPr>
            <a:xfrm>
              <a:off x="289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13" name="Google Shape;134;p4"/>
            <p:cNvSpPr/>
            <p:nvPr/>
          </p:nvSpPr>
          <p:spPr>
            <a:xfrm>
              <a:off x="26737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14" name="Google Shape;135;p4"/>
            <p:cNvSpPr/>
            <p:nvPr/>
          </p:nvSpPr>
          <p:spPr>
            <a:xfrm>
              <a:off x="2450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15" name="Google Shape;136;p4"/>
            <p:cNvSpPr/>
            <p:nvPr/>
          </p:nvSpPr>
          <p:spPr>
            <a:xfrm>
              <a:off x="222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16" name="Google Shape;137;p4"/>
            <p:cNvSpPr/>
            <p:nvPr/>
          </p:nvSpPr>
          <p:spPr>
            <a:xfrm>
              <a:off x="2003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17" name="Google Shape;138;p4"/>
            <p:cNvSpPr/>
            <p:nvPr/>
          </p:nvSpPr>
          <p:spPr>
            <a:xfrm>
              <a:off x="1780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18" name="Google Shape;139;p4"/>
            <p:cNvSpPr/>
            <p:nvPr/>
          </p:nvSpPr>
          <p:spPr>
            <a:xfrm>
              <a:off x="155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19" name="Google Shape;140;p4"/>
            <p:cNvSpPr/>
            <p:nvPr/>
          </p:nvSpPr>
          <p:spPr>
            <a:xfrm>
              <a:off x="1333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20" name="Google Shape;141;p4"/>
            <p:cNvSpPr/>
            <p:nvPr/>
          </p:nvSpPr>
          <p:spPr>
            <a:xfrm>
              <a:off x="1110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21" name="Google Shape;142;p4"/>
            <p:cNvSpPr/>
            <p:nvPr/>
          </p:nvSpPr>
          <p:spPr>
            <a:xfrm>
              <a:off x="88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22" name="Google Shape;143;p4"/>
            <p:cNvSpPr/>
            <p:nvPr/>
          </p:nvSpPr>
          <p:spPr>
            <a:xfrm>
              <a:off x="6638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23" name="Google Shape;144;p4"/>
            <p:cNvSpPr/>
            <p:nvPr/>
          </p:nvSpPr>
          <p:spPr>
            <a:xfrm>
              <a:off x="440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24" name="Google Shape;145;p4"/>
            <p:cNvSpPr/>
            <p:nvPr/>
          </p:nvSpPr>
          <p:spPr>
            <a:xfrm>
              <a:off x="21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925" name="Google Shape;146;p4"/>
          <p:cNvSpPr/>
          <p:nvPr/>
        </p:nvSpPr>
        <p:spPr>
          <a:xfrm>
            <a:off x="-6120" y="0"/>
            <a:ext cx="9155160" cy="22788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26" name="Google Shape;147;p4"/>
          <p:cNvSpPr/>
          <p:nvPr/>
        </p:nvSpPr>
        <p:spPr>
          <a:xfrm rot="5400000">
            <a:off x="82800" y="69120"/>
            <a:ext cx="103320" cy="8928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>
            <a:solidFill>
              <a:srgbClr val="e7e7e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22320" bIns="22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927" name="PlaceHolder 1"/>
          <p:cNvSpPr>
            <a:spLocks noGrp="1"/>
          </p:cNvSpPr>
          <p:nvPr>
            <p:ph type="title"/>
          </p:nvPr>
        </p:nvSpPr>
        <p:spPr>
          <a:xfrm>
            <a:off x="1578960" y="491400"/>
            <a:ext cx="496548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4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28" name="PlaceHolder 2"/>
          <p:cNvSpPr>
            <a:spLocks noGrp="1"/>
          </p:cNvSpPr>
          <p:nvPr>
            <p:ph type="body"/>
          </p:nvPr>
        </p:nvSpPr>
        <p:spPr>
          <a:xfrm>
            <a:off x="7895520" y="-39600"/>
            <a:ext cx="1137960" cy="35453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29" name="PlaceHolder 3"/>
          <p:cNvSpPr>
            <a:spLocks noGrp="1"/>
          </p:cNvSpPr>
          <p:nvPr>
            <p:ph type="body"/>
          </p:nvPr>
        </p:nvSpPr>
        <p:spPr>
          <a:xfrm>
            <a:off x="167400" y="-39600"/>
            <a:ext cx="1168920" cy="35179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30" name="PlaceHolder 4"/>
          <p:cNvSpPr>
            <a:spLocks noGrp="1"/>
          </p:cNvSpPr>
          <p:nvPr>
            <p:ph type="body"/>
          </p:nvPr>
        </p:nvSpPr>
        <p:spPr>
          <a:xfrm>
            <a:off x="940680" y="-39600"/>
            <a:ext cx="3809520" cy="5004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_1_1_1_1_1_1_1_1_1_2_1_1_1_1_1_1_1_1_1_1_1_1_1_1_1_1_1_1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1723;p31"/>
          <p:cNvSpPr/>
          <p:nvPr/>
        </p:nvSpPr>
        <p:spPr>
          <a:xfrm>
            <a:off x="2210040" y="1792440"/>
            <a:ext cx="2541600" cy="30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932" name="Google Shape;1724;p31"/>
          <p:cNvGrpSpPr/>
          <p:nvPr/>
        </p:nvGrpSpPr>
        <p:grpSpPr>
          <a:xfrm>
            <a:off x="-6120" y="-3600"/>
            <a:ext cx="9155520" cy="5149800"/>
            <a:chOff x="-6120" y="-3600"/>
            <a:chExt cx="9155520" cy="5149800"/>
          </a:xfrm>
        </p:grpSpPr>
        <p:sp>
          <p:nvSpPr>
            <p:cNvPr id="933" name="Google Shape;1725;p31"/>
            <p:cNvSpPr/>
            <p:nvPr/>
          </p:nvSpPr>
          <p:spPr>
            <a:xfrm>
              <a:off x="-6120" y="4889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34" name="Google Shape;1726;p31"/>
            <p:cNvSpPr/>
            <p:nvPr/>
          </p:nvSpPr>
          <p:spPr>
            <a:xfrm>
              <a:off x="-6120" y="46317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35" name="Google Shape;1727;p31"/>
            <p:cNvSpPr/>
            <p:nvPr/>
          </p:nvSpPr>
          <p:spPr>
            <a:xfrm>
              <a:off x="-6120" y="43743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36" name="Google Shape;1728;p31"/>
            <p:cNvSpPr/>
            <p:nvPr/>
          </p:nvSpPr>
          <p:spPr>
            <a:xfrm>
              <a:off x="-6120" y="4116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37" name="Google Shape;1729;p31"/>
            <p:cNvSpPr/>
            <p:nvPr/>
          </p:nvSpPr>
          <p:spPr>
            <a:xfrm>
              <a:off x="-6120" y="38592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38" name="Google Shape;1730;p31"/>
            <p:cNvSpPr/>
            <p:nvPr/>
          </p:nvSpPr>
          <p:spPr>
            <a:xfrm>
              <a:off x="-6120" y="36018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39" name="Google Shape;1731;p31"/>
            <p:cNvSpPr/>
            <p:nvPr/>
          </p:nvSpPr>
          <p:spPr>
            <a:xfrm>
              <a:off x="-6120" y="33444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40" name="Google Shape;1732;p31"/>
            <p:cNvSpPr/>
            <p:nvPr/>
          </p:nvSpPr>
          <p:spPr>
            <a:xfrm>
              <a:off x="-6120" y="30866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41" name="Google Shape;1733;p31"/>
            <p:cNvSpPr/>
            <p:nvPr/>
          </p:nvSpPr>
          <p:spPr>
            <a:xfrm>
              <a:off x="-6120" y="28292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42" name="Google Shape;1734;p31"/>
            <p:cNvSpPr/>
            <p:nvPr/>
          </p:nvSpPr>
          <p:spPr>
            <a:xfrm>
              <a:off x="-6120" y="25718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43" name="Google Shape;1735;p31"/>
            <p:cNvSpPr/>
            <p:nvPr/>
          </p:nvSpPr>
          <p:spPr>
            <a:xfrm>
              <a:off x="-6120" y="23140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44" name="Google Shape;1736;p31"/>
            <p:cNvSpPr/>
            <p:nvPr/>
          </p:nvSpPr>
          <p:spPr>
            <a:xfrm>
              <a:off x="-6120" y="20566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45" name="Google Shape;1737;p31"/>
            <p:cNvSpPr/>
            <p:nvPr/>
          </p:nvSpPr>
          <p:spPr>
            <a:xfrm>
              <a:off x="-6120" y="17992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46" name="Google Shape;1738;p31"/>
            <p:cNvSpPr/>
            <p:nvPr/>
          </p:nvSpPr>
          <p:spPr>
            <a:xfrm>
              <a:off x="-6120" y="1541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47" name="Google Shape;1739;p31"/>
            <p:cNvSpPr/>
            <p:nvPr/>
          </p:nvSpPr>
          <p:spPr>
            <a:xfrm>
              <a:off x="-6120" y="12841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48" name="Google Shape;1740;p31"/>
            <p:cNvSpPr/>
            <p:nvPr/>
          </p:nvSpPr>
          <p:spPr>
            <a:xfrm>
              <a:off x="-6120" y="10267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49" name="Google Shape;1741;p31"/>
            <p:cNvSpPr/>
            <p:nvPr/>
          </p:nvSpPr>
          <p:spPr>
            <a:xfrm>
              <a:off x="-6120" y="768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50" name="Google Shape;1742;p31"/>
            <p:cNvSpPr/>
            <p:nvPr/>
          </p:nvSpPr>
          <p:spPr>
            <a:xfrm>
              <a:off x="-6120" y="5115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51" name="Google Shape;1743;p31"/>
            <p:cNvSpPr/>
            <p:nvPr/>
          </p:nvSpPr>
          <p:spPr>
            <a:xfrm>
              <a:off x="-6120" y="2541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52" name="Google Shape;1744;p31"/>
            <p:cNvSpPr/>
            <p:nvPr/>
          </p:nvSpPr>
          <p:spPr>
            <a:xfrm>
              <a:off x="892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53" name="Google Shape;1745;p31"/>
            <p:cNvSpPr/>
            <p:nvPr/>
          </p:nvSpPr>
          <p:spPr>
            <a:xfrm>
              <a:off x="8703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54" name="Google Shape;1746;p31"/>
            <p:cNvSpPr/>
            <p:nvPr/>
          </p:nvSpPr>
          <p:spPr>
            <a:xfrm>
              <a:off x="84801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55" name="Google Shape;1747;p31"/>
            <p:cNvSpPr/>
            <p:nvPr/>
          </p:nvSpPr>
          <p:spPr>
            <a:xfrm>
              <a:off x="825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56" name="Google Shape;1748;p31"/>
            <p:cNvSpPr/>
            <p:nvPr/>
          </p:nvSpPr>
          <p:spPr>
            <a:xfrm>
              <a:off x="8033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57" name="Google Shape;1749;p31"/>
            <p:cNvSpPr/>
            <p:nvPr/>
          </p:nvSpPr>
          <p:spPr>
            <a:xfrm>
              <a:off x="7810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58" name="Google Shape;1750;p31"/>
            <p:cNvSpPr/>
            <p:nvPr/>
          </p:nvSpPr>
          <p:spPr>
            <a:xfrm>
              <a:off x="758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59" name="Google Shape;1751;p31"/>
            <p:cNvSpPr/>
            <p:nvPr/>
          </p:nvSpPr>
          <p:spPr>
            <a:xfrm>
              <a:off x="7363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60" name="Google Shape;1752;p31"/>
            <p:cNvSpPr/>
            <p:nvPr/>
          </p:nvSpPr>
          <p:spPr>
            <a:xfrm>
              <a:off x="71402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61" name="Google Shape;1753;p31"/>
            <p:cNvSpPr/>
            <p:nvPr/>
          </p:nvSpPr>
          <p:spPr>
            <a:xfrm>
              <a:off x="691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62" name="Google Shape;1754;p31"/>
            <p:cNvSpPr/>
            <p:nvPr/>
          </p:nvSpPr>
          <p:spPr>
            <a:xfrm>
              <a:off x="6693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63" name="Google Shape;1755;p31"/>
            <p:cNvSpPr/>
            <p:nvPr/>
          </p:nvSpPr>
          <p:spPr>
            <a:xfrm>
              <a:off x="64702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64" name="Google Shape;1756;p31"/>
            <p:cNvSpPr/>
            <p:nvPr/>
          </p:nvSpPr>
          <p:spPr>
            <a:xfrm>
              <a:off x="624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65" name="Google Shape;1757;p31"/>
            <p:cNvSpPr/>
            <p:nvPr/>
          </p:nvSpPr>
          <p:spPr>
            <a:xfrm>
              <a:off x="6023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66" name="Google Shape;1758;p31"/>
            <p:cNvSpPr/>
            <p:nvPr/>
          </p:nvSpPr>
          <p:spPr>
            <a:xfrm>
              <a:off x="58003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67" name="Google Shape;1759;p31"/>
            <p:cNvSpPr/>
            <p:nvPr/>
          </p:nvSpPr>
          <p:spPr>
            <a:xfrm>
              <a:off x="5576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68" name="Google Shape;1760;p31"/>
            <p:cNvSpPr/>
            <p:nvPr/>
          </p:nvSpPr>
          <p:spPr>
            <a:xfrm>
              <a:off x="5353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69" name="Google Shape;1761;p31"/>
            <p:cNvSpPr/>
            <p:nvPr/>
          </p:nvSpPr>
          <p:spPr>
            <a:xfrm>
              <a:off x="5130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70" name="Google Shape;1762;p31"/>
            <p:cNvSpPr/>
            <p:nvPr/>
          </p:nvSpPr>
          <p:spPr>
            <a:xfrm>
              <a:off x="4906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71" name="Google Shape;1763;p31"/>
            <p:cNvSpPr/>
            <p:nvPr/>
          </p:nvSpPr>
          <p:spPr>
            <a:xfrm>
              <a:off x="4683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72" name="Google Shape;1764;p31"/>
            <p:cNvSpPr/>
            <p:nvPr/>
          </p:nvSpPr>
          <p:spPr>
            <a:xfrm>
              <a:off x="4460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73" name="Google Shape;1765;p31"/>
            <p:cNvSpPr/>
            <p:nvPr/>
          </p:nvSpPr>
          <p:spPr>
            <a:xfrm>
              <a:off x="4237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74" name="Google Shape;1766;p31"/>
            <p:cNvSpPr/>
            <p:nvPr/>
          </p:nvSpPr>
          <p:spPr>
            <a:xfrm>
              <a:off x="4013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75" name="Google Shape;1767;p31"/>
            <p:cNvSpPr/>
            <p:nvPr/>
          </p:nvSpPr>
          <p:spPr>
            <a:xfrm>
              <a:off x="3790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76" name="Google Shape;1768;p31"/>
            <p:cNvSpPr/>
            <p:nvPr/>
          </p:nvSpPr>
          <p:spPr>
            <a:xfrm>
              <a:off x="35668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77" name="Google Shape;1769;p31"/>
            <p:cNvSpPr/>
            <p:nvPr/>
          </p:nvSpPr>
          <p:spPr>
            <a:xfrm>
              <a:off x="33436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78" name="Google Shape;1770;p31"/>
            <p:cNvSpPr/>
            <p:nvPr/>
          </p:nvSpPr>
          <p:spPr>
            <a:xfrm>
              <a:off x="3120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79" name="Google Shape;1771;p31"/>
            <p:cNvSpPr/>
            <p:nvPr/>
          </p:nvSpPr>
          <p:spPr>
            <a:xfrm>
              <a:off x="289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80" name="Google Shape;1772;p31"/>
            <p:cNvSpPr/>
            <p:nvPr/>
          </p:nvSpPr>
          <p:spPr>
            <a:xfrm>
              <a:off x="26737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81" name="Google Shape;1773;p31"/>
            <p:cNvSpPr/>
            <p:nvPr/>
          </p:nvSpPr>
          <p:spPr>
            <a:xfrm>
              <a:off x="2450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82" name="Google Shape;1774;p31"/>
            <p:cNvSpPr/>
            <p:nvPr/>
          </p:nvSpPr>
          <p:spPr>
            <a:xfrm>
              <a:off x="222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83" name="Google Shape;1775;p31"/>
            <p:cNvSpPr/>
            <p:nvPr/>
          </p:nvSpPr>
          <p:spPr>
            <a:xfrm>
              <a:off x="2003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84" name="Google Shape;1776;p31"/>
            <p:cNvSpPr/>
            <p:nvPr/>
          </p:nvSpPr>
          <p:spPr>
            <a:xfrm>
              <a:off x="1780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85" name="Google Shape;1777;p31"/>
            <p:cNvSpPr/>
            <p:nvPr/>
          </p:nvSpPr>
          <p:spPr>
            <a:xfrm>
              <a:off x="155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86" name="Google Shape;1778;p31"/>
            <p:cNvSpPr/>
            <p:nvPr/>
          </p:nvSpPr>
          <p:spPr>
            <a:xfrm>
              <a:off x="1333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87" name="Google Shape;1779;p31"/>
            <p:cNvSpPr/>
            <p:nvPr/>
          </p:nvSpPr>
          <p:spPr>
            <a:xfrm>
              <a:off x="1110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88" name="Google Shape;1780;p31"/>
            <p:cNvSpPr/>
            <p:nvPr/>
          </p:nvSpPr>
          <p:spPr>
            <a:xfrm>
              <a:off x="88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89" name="Google Shape;1781;p31"/>
            <p:cNvSpPr/>
            <p:nvPr/>
          </p:nvSpPr>
          <p:spPr>
            <a:xfrm>
              <a:off x="6638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90" name="Google Shape;1782;p31"/>
            <p:cNvSpPr/>
            <p:nvPr/>
          </p:nvSpPr>
          <p:spPr>
            <a:xfrm>
              <a:off x="440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91" name="Google Shape;1783;p31"/>
            <p:cNvSpPr/>
            <p:nvPr/>
          </p:nvSpPr>
          <p:spPr>
            <a:xfrm>
              <a:off x="21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992" name="Google Shape;1784;p31"/>
          <p:cNvSpPr/>
          <p:nvPr/>
        </p:nvSpPr>
        <p:spPr>
          <a:xfrm>
            <a:off x="-6120" y="0"/>
            <a:ext cx="9155160" cy="22788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93" name="PlaceHolder 1"/>
          <p:cNvSpPr>
            <a:spLocks noGrp="1"/>
          </p:cNvSpPr>
          <p:nvPr>
            <p:ph type="body"/>
          </p:nvPr>
        </p:nvSpPr>
        <p:spPr>
          <a:xfrm>
            <a:off x="436320" y="262440"/>
            <a:ext cx="8270640" cy="4618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94" name="Google Shape;1786;p31"/>
          <p:cNvSpPr/>
          <p:nvPr/>
        </p:nvSpPr>
        <p:spPr>
          <a:xfrm rot="5400000">
            <a:off x="82800" y="69120"/>
            <a:ext cx="103320" cy="8928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>
            <a:solidFill>
              <a:srgbClr val="e7e7e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22320" bIns="22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_1_1_1_1_1_1_1_1_1_2_1_1_1_1_1_1_1_1_1_1_1_1_1_1_1_1_1_1_1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" name="Google Shape;1788;p32"/>
          <p:cNvSpPr/>
          <p:nvPr/>
        </p:nvSpPr>
        <p:spPr>
          <a:xfrm>
            <a:off x="2210040" y="1792440"/>
            <a:ext cx="2541600" cy="30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996" name="Google Shape;1789;p32"/>
          <p:cNvGrpSpPr/>
          <p:nvPr/>
        </p:nvGrpSpPr>
        <p:grpSpPr>
          <a:xfrm>
            <a:off x="-6120" y="-3600"/>
            <a:ext cx="9155520" cy="5149800"/>
            <a:chOff x="-6120" y="-3600"/>
            <a:chExt cx="9155520" cy="5149800"/>
          </a:xfrm>
        </p:grpSpPr>
        <p:sp>
          <p:nvSpPr>
            <p:cNvPr id="997" name="Google Shape;1790;p32"/>
            <p:cNvSpPr/>
            <p:nvPr/>
          </p:nvSpPr>
          <p:spPr>
            <a:xfrm>
              <a:off x="-6120" y="4889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98" name="Google Shape;1791;p32"/>
            <p:cNvSpPr/>
            <p:nvPr/>
          </p:nvSpPr>
          <p:spPr>
            <a:xfrm>
              <a:off x="-6120" y="46317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99" name="Google Shape;1792;p32"/>
            <p:cNvSpPr/>
            <p:nvPr/>
          </p:nvSpPr>
          <p:spPr>
            <a:xfrm>
              <a:off x="-6120" y="43743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00" name="Google Shape;1793;p32"/>
            <p:cNvSpPr/>
            <p:nvPr/>
          </p:nvSpPr>
          <p:spPr>
            <a:xfrm>
              <a:off x="-6120" y="4116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01" name="Google Shape;1794;p32"/>
            <p:cNvSpPr/>
            <p:nvPr/>
          </p:nvSpPr>
          <p:spPr>
            <a:xfrm>
              <a:off x="-6120" y="38592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02" name="Google Shape;1795;p32"/>
            <p:cNvSpPr/>
            <p:nvPr/>
          </p:nvSpPr>
          <p:spPr>
            <a:xfrm>
              <a:off x="-6120" y="36018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03" name="Google Shape;1796;p32"/>
            <p:cNvSpPr/>
            <p:nvPr/>
          </p:nvSpPr>
          <p:spPr>
            <a:xfrm>
              <a:off x="-6120" y="33444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04" name="Google Shape;1797;p32"/>
            <p:cNvSpPr/>
            <p:nvPr/>
          </p:nvSpPr>
          <p:spPr>
            <a:xfrm>
              <a:off x="-6120" y="30866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05" name="Google Shape;1798;p32"/>
            <p:cNvSpPr/>
            <p:nvPr/>
          </p:nvSpPr>
          <p:spPr>
            <a:xfrm>
              <a:off x="-6120" y="28292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06" name="Google Shape;1799;p32"/>
            <p:cNvSpPr/>
            <p:nvPr/>
          </p:nvSpPr>
          <p:spPr>
            <a:xfrm>
              <a:off x="-6120" y="25718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07" name="Google Shape;1800;p32"/>
            <p:cNvSpPr/>
            <p:nvPr/>
          </p:nvSpPr>
          <p:spPr>
            <a:xfrm>
              <a:off x="-6120" y="23140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08" name="Google Shape;1801;p32"/>
            <p:cNvSpPr/>
            <p:nvPr/>
          </p:nvSpPr>
          <p:spPr>
            <a:xfrm>
              <a:off x="-6120" y="20566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09" name="Google Shape;1802;p32"/>
            <p:cNvSpPr/>
            <p:nvPr/>
          </p:nvSpPr>
          <p:spPr>
            <a:xfrm>
              <a:off x="-6120" y="17992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10" name="Google Shape;1803;p32"/>
            <p:cNvSpPr/>
            <p:nvPr/>
          </p:nvSpPr>
          <p:spPr>
            <a:xfrm>
              <a:off x="-6120" y="1541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11" name="Google Shape;1804;p32"/>
            <p:cNvSpPr/>
            <p:nvPr/>
          </p:nvSpPr>
          <p:spPr>
            <a:xfrm>
              <a:off x="-6120" y="12841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12" name="Google Shape;1805;p32"/>
            <p:cNvSpPr/>
            <p:nvPr/>
          </p:nvSpPr>
          <p:spPr>
            <a:xfrm>
              <a:off x="-6120" y="10267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13" name="Google Shape;1806;p32"/>
            <p:cNvSpPr/>
            <p:nvPr/>
          </p:nvSpPr>
          <p:spPr>
            <a:xfrm>
              <a:off x="-6120" y="768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14" name="Google Shape;1807;p32"/>
            <p:cNvSpPr/>
            <p:nvPr/>
          </p:nvSpPr>
          <p:spPr>
            <a:xfrm>
              <a:off x="-6120" y="5115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15" name="Google Shape;1808;p32"/>
            <p:cNvSpPr/>
            <p:nvPr/>
          </p:nvSpPr>
          <p:spPr>
            <a:xfrm>
              <a:off x="-6120" y="2541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16" name="Google Shape;1809;p32"/>
            <p:cNvSpPr/>
            <p:nvPr/>
          </p:nvSpPr>
          <p:spPr>
            <a:xfrm>
              <a:off x="892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17" name="Google Shape;1810;p32"/>
            <p:cNvSpPr/>
            <p:nvPr/>
          </p:nvSpPr>
          <p:spPr>
            <a:xfrm>
              <a:off x="8703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18" name="Google Shape;1811;p32"/>
            <p:cNvSpPr/>
            <p:nvPr/>
          </p:nvSpPr>
          <p:spPr>
            <a:xfrm>
              <a:off x="84801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19" name="Google Shape;1812;p32"/>
            <p:cNvSpPr/>
            <p:nvPr/>
          </p:nvSpPr>
          <p:spPr>
            <a:xfrm>
              <a:off x="825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20" name="Google Shape;1813;p32"/>
            <p:cNvSpPr/>
            <p:nvPr/>
          </p:nvSpPr>
          <p:spPr>
            <a:xfrm>
              <a:off x="8033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21" name="Google Shape;1814;p32"/>
            <p:cNvSpPr/>
            <p:nvPr/>
          </p:nvSpPr>
          <p:spPr>
            <a:xfrm>
              <a:off x="7810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22" name="Google Shape;1815;p32"/>
            <p:cNvSpPr/>
            <p:nvPr/>
          </p:nvSpPr>
          <p:spPr>
            <a:xfrm>
              <a:off x="758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23" name="Google Shape;1816;p32"/>
            <p:cNvSpPr/>
            <p:nvPr/>
          </p:nvSpPr>
          <p:spPr>
            <a:xfrm>
              <a:off x="7363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24" name="Google Shape;1817;p32"/>
            <p:cNvSpPr/>
            <p:nvPr/>
          </p:nvSpPr>
          <p:spPr>
            <a:xfrm>
              <a:off x="71402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25" name="Google Shape;1818;p32"/>
            <p:cNvSpPr/>
            <p:nvPr/>
          </p:nvSpPr>
          <p:spPr>
            <a:xfrm>
              <a:off x="691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26" name="Google Shape;1819;p32"/>
            <p:cNvSpPr/>
            <p:nvPr/>
          </p:nvSpPr>
          <p:spPr>
            <a:xfrm>
              <a:off x="6693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27" name="Google Shape;1820;p32"/>
            <p:cNvSpPr/>
            <p:nvPr/>
          </p:nvSpPr>
          <p:spPr>
            <a:xfrm>
              <a:off x="64702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28" name="Google Shape;1821;p32"/>
            <p:cNvSpPr/>
            <p:nvPr/>
          </p:nvSpPr>
          <p:spPr>
            <a:xfrm>
              <a:off x="624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29" name="Google Shape;1822;p32"/>
            <p:cNvSpPr/>
            <p:nvPr/>
          </p:nvSpPr>
          <p:spPr>
            <a:xfrm>
              <a:off x="6023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30" name="Google Shape;1823;p32"/>
            <p:cNvSpPr/>
            <p:nvPr/>
          </p:nvSpPr>
          <p:spPr>
            <a:xfrm>
              <a:off x="58003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31" name="Google Shape;1824;p32"/>
            <p:cNvSpPr/>
            <p:nvPr/>
          </p:nvSpPr>
          <p:spPr>
            <a:xfrm>
              <a:off x="5576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32" name="Google Shape;1825;p32"/>
            <p:cNvSpPr/>
            <p:nvPr/>
          </p:nvSpPr>
          <p:spPr>
            <a:xfrm>
              <a:off x="5353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33" name="Google Shape;1826;p32"/>
            <p:cNvSpPr/>
            <p:nvPr/>
          </p:nvSpPr>
          <p:spPr>
            <a:xfrm>
              <a:off x="5130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34" name="Google Shape;1827;p32"/>
            <p:cNvSpPr/>
            <p:nvPr/>
          </p:nvSpPr>
          <p:spPr>
            <a:xfrm>
              <a:off x="4906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35" name="Google Shape;1828;p32"/>
            <p:cNvSpPr/>
            <p:nvPr/>
          </p:nvSpPr>
          <p:spPr>
            <a:xfrm>
              <a:off x="4683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36" name="Google Shape;1829;p32"/>
            <p:cNvSpPr/>
            <p:nvPr/>
          </p:nvSpPr>
          <p:spPr>
            <a:xfrm>
              <a:off x="4460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37" name="Google Shape;1830;p32"/>
            <p:cNvSpPr/>
            <p:nvPr/>
          </p:nvSpPr>
          <p:spPr>
            <a:xfrm>
              <a:off x="4237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38" name="Google Shape;1831;p32"/>
            <p:cNvSpPr/>
            <p:nvPr/>
          </p:nvSpPr>
          <p:spPr>
            <a:xfrm>
              <a:off x="4013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39" name="Google Shape;1832;p32"/>
            <p:cNvSpPr/>
            <p:nvPr/>
          </p:nvSpPr>
          <p:spPr>
            <a:xfrm>
              <a:off x="3790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40" name="Google Shape;1833;p32"/>
            <p:cNvSpPr/>
            <p:nvPr/>
          </p:nvSpPr>
          <p:spPr>
            <a:xfrm>
              <a:off x="35668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41" name="Google Shape;1834;p32"/>
            <p:cNvSpPr/>
            <p:nvPr/>
          </p:nvSpPr>
          <p:spPr>
            <a:xfrm>
              <a:off x="33436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42" name="Google Shape;1835;p32"/>
            <p:cNvSpPr/>
            <p:nvPr/>
          </p:nvSpPr>
          <p:spPr>
            <a:xfrm>
              <a:off x="3120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43" name="Google Shape;1836;p32"/>
            <p:cNvSpPr/>
            <p:nvPr/>
          </p:nvSpPr>
          <p:spPr>
            <a:xfrm>
              <a:off x="289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44" name="Google Shape;1837;p32"/>
            <p:cNvSpPr/>
            <p:nvPr/>
          </p:nvSpPr>
          <p:spPr>
            <a:xfrm>
              <a:off x="26737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45" name="Google Shape;1838;p32"/>
            <p:cNvSpPr/>
            <p:nvPr/>
          </p:nvSpPr>
          <p:spPr>
            <a:xfrm>
              <a:off x="2450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46" name="Google Shape;1839;p32"/>
            <p:cNvSpPr/>
            <p:nvPr/>
          </p:nvSpPr>
          <p:spPr>
            <a:xfrm>
              <a:off x="222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47" name="Google Shape;1840;p32"/>
            <p:cNvSpPr/>
            <p:nvPr/>
          </p:nvSpPr>
          <p:spPr>
            <a:xfrm>
              <a:off x="2003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48" name="Google Shape;1841;p32"/>
            <p:cNvSpPr/>
            <p:nvPr/>
          </p:nvSpPr>
          <p:spPr>
            <a:xfrm>
              <a:off x="1780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49" name="Google Shape;1842;p32"/>
            <p:cNvSpPr/>
            <p:nvPr/>
          </p:nvSpPr>
          <p:spPr>
            <a:xfrm>
              <a:off x="155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50" name="Google Shape;1843;p32"/>
            <p:cNvSpPr/>
            <p:nvPr/>
          </p:nvSpPr>
          <p:spPr>
            <a:xfrm>
              <a:off x="1333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51" name="Google Shape;1844;p32"/>
            <p:cNvSpPr/>
            <p:nvPr/>
          </p:nvSpPr>
          <p:spPr>
            <a:xfrm>
              <a:off x="1110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52" name="Google Shape;1845;p32"/>
            <p:cNvSpPr/>
            <p:nvPr/>
          </p:nvSpPr>
          <p:spPr>
            <a:xfrm>
              <a:off x="88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53" name="Google Shape;1846;p32"/>
            <p:cNvSpPr/>
            <p:nvPr/>
          </p:nvSpPr>
          <p:spPr>
            <a:xfrm>
              <a:off x="6638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54" name="Google Shape;1847;p32"/>
            <p:cNvSpPr/>
            <p:nvPr/>
          </p:nvSpPr>
          <p:spPr>
            <a:xfrm>
              <a:off x="440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55" name="Google Shape;1848;p32"/>
            <p:cNvSpPr/>
            <p:nvPr/>
          </p:nvSpPr>
          <p:spPr>
            <a:xfrm>
              <a:off x="21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1056" name="Google Shape;1849;p32"/>
          <p:cNvSpPr/>
          <p:nvPr/>
        </p:nvSpPr>
        <p:spPr>
          <a:xfrm>
            <a:off x="-6120" y="0"/>
            <a:ext cx="9155160" cy="22788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57" name="PlaceHolder 1"/>
          <p:cNvSpPr>
            <a:spLocks noGrp="1"/>
          </p:cNvSpPr>
          <p:nvPr>
            <p:ph type="title"/>
          </p:nvPr>
        </p:nvSpPr>
        <p:spPr>
          <a:xfrm>
            <a:off x="208800" y="344160"/>
            <a:ext cx="872892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6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6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58" name="PlaceHolder 2"/>
          <p:cNvSpPr>
            <a:spLocks noGrp="1"/>
          </p:cNvSpPr>
          <p:nvPr>
            <p:ph type="body"/>
          </p:nvPr>
        </p:nvSpPr>
        <p:spPr>
          <a:xfrm>
            <a:off x="208800" y="1344600"/>
            <a:ext cx="2837880" cy="1150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25000" lnSpcReduction="19999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59" name="PlaceHolder 3"/>
          <p:cNvSpPr>
            <a:spLocks noGrp="1"/>
          </p:cNvSpPr>
          <p:nvPr>
            <p:ph type="body"/>
          </p:nvPr>
        </p:nvSpPr>
        <p:spPr>
          <a:xfrm>
            <a:off x="3154320" y="1344600"/>
            <a:ext cx="2837880" cy="1150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25000" lnSpcReduction="19999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60" name="PlaceHolder 4"/>
          <p:cNvSpPr>
            <a:spLocks noGrp="1"/>
          </p:cNvSpPr>
          <p:nvPr>
            <p:ph type="body"/>
          </p:nvPr>
        </p:nvSpPr>
        <p:spPr>
          <a:xfrm>
            <a:off x="6099840" y="1344600"/>
            <a:ext cx="2837880" cy="1150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25000" lnSpcReduction="19999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61" name="PlaceHolder 5"/>
          <p:cNvSpPr>
            <a:spLocks noGrp="1"/>
          </p:cNvSpPr>
          <p:nvPr>
            <p:ph type="body"/>
          </p:nvPr>
        </p:nvSpPr>
        <p:spPr>
          <a:xfrm>
            <a:off x="208800" y="2611080"/>
            <a:ext cx="2837880" cy="1150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25000" lnSpcReduction="19999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62" name="PlaceHolder 6"/>
          <p:cNvSpPr>
            <a:spLocks noGrp="1"/>
          </p:cNvSpPr>
          <p:nvPr>
            <p:ph type="body"/>
          </p:nvPr>
        </p:nvSpPr>
        <p:spPr>
          <a:xfrm>
            <a:off x="3154320" y="2611080"/>
            <a:ext cx="2837880" cy="1150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25000" lnSpcReduction="19999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63" name="PlaceHolder 7"/>
          <p:cNvSpPr>
            <a:spLocks noGrp="1"/>
          </p:cNvSpPr>
          <p:nvPr>
            <p:ph type="body"/>
          </p:nvPr>
        </p:nvSpPr>
        <p:spPr>
          <a:xfrm>
            <a:off x="6099840" y="2611080"/>
            <a:ext cx="2837880" cy="1150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25000" lnSpcReduction="19999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64" name="PlaceHolder 8"/>
          <p:cNvSpPr>
            <a:spLocks noGrp="1"/>
          </p:cNvSpPr>
          <p:nvPr>
            <p:ph type="body"/>
          </p:nvPr>
        </p:nvSpPr>
        <p:spPr>
          <a:xfrm>
            <a:off x="208800" y="3877920"/>
            <a:ext cx="2837880" cy="1150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25000" lnSpcReduction="19999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65" name="PlaceHolder 9"/>
          <p:cNvSpPr>
            <a:spLocks noGrp="1"/>
          </p:cNvSpPr>
          <p:nvPr>
            <p:ph type="body"/>
          </p:nvPr>
        </p:nvSpPr>
        <p:spPr>
          <a:xfrm>
            <a:off x="3154320" y="3877920"/>
            <a:ext cx="2837880" cy="1150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25000" lnSpcReduction="19999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66" name="PlaceHolder 10"/>
          <p:cNvSpPr>
            <a:spLocks noGrp="1"/>
          </p:cNvSpPr>
          <p:nvPr>
            <p:ph type="body"/>
          </p:nvPr>
        </p:nvSpPr>
        <p:spPr>
          <a:xfrm>
            <a:off x="6099840" y="3877920"/>
            <a:ext cx="2837880" cy="1150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25000" lnSpcReduction="19999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67" name="Google Shape;1860;p32"/>
          <p:cNvSpPr/>
          <p:nvPr/>
        </p:nvSpPr>
        <p:spPr>
          <a:xfrm rot="5400000">
            <a:off x="82800" y="69120"/>
            <a:ext cx="103320" cy="8928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>
            <a:solidFill>
              <a:srgbClr val="e7e7e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22320" bIns="22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_1_1_1_1_1_1_1_1_1_2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9" name="Google Shape;556;p11"/>
          <p:cNvGrpSpPr/>
          <p:nvPr/>
        </p:nvGrpSpPr>
        <p:grpSpPr>
          <a:xfrm>
            <a:off x="-6120" y="-3600"/>
            <a:ext cx="9155520" cy="5149800"/>
            <a:chOff x="-6120" y="-3600"/>
            <a:chExt cx="9155520" cy="5149800"/>
          </a:xfrm>
        </p:grpSpPr>
        <p:sp>
          <p:nvSpPr>
            <p:cNvPr id="1090" name="Google Shape;557;p11"/>
            <p:cNvSpPr/>
            <p:nvPr/>
          </p:nvSpPr>
          <p:spPr>
            <a:xfrm>
              <a:off x="-6120" y="4889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91" name="Google Shape;558;p11"/>
            <p:cNvSpPr/>
            <p:nvPr/>
          </p:nvSpPr>
          <p:spPr>
            <a:xfrm>
              <a:off x="-6120" y="46317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92" name="Google Shape;559;p11"/>
            <p:cNvSpPr/>
            <p:nvPr/>
          </p:nvSpPr>
          <p:spPr>
            <a:xfrm>
              <a:off x="-6120" y="43743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93" name="Google Shape;560;p11"/>
            <p:cNvSpPr/>
            <p:nvPr/>
          </p:nvSpPr>
          <p:spPr>
            <a:xfrm>
              <a:off x="-6120" y="4116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94" name="Google Shape;561;p11"/>
            <p:cNvSpPr/>
            <p:nvPr/>
          </p:nvSpPr>
          <p:spPr>
            <a:xfrm>
              <a:off x="-6120" y="38592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95" name="Google Shape;562;p11"/>
            <p:cNvSpPr/>
            <p:nvPr/>
          </p:nvSpPr>
          <p:spPr>
            <a:xfrm>
              <a:off x="-6120" y="36018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96" name="Google Shape;563;p11"/>
            <p:cNvSpPr/>
            <p:nvPr/>
          </p:nvSpPr>
          <p:spPr>
            <a:xfrm>
              <a:off x="-6120" y="33444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97" name="Google Shape;564;p11"/>
            <p:cNvSpPr/>
            <p:nvPr/>
          </p:nvSpPr>
          <p:spPr>
            <a:xfrm>
              <a:off x="-6120" y="30866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98" name="Google Shape;565;p11"/>
            <p:cNvSpPr/>
            <p:nvPr/>
          </p:nvSpPr>
          <p:spPr>
            <a:xfrm>
              <a:off x="-6120" y="28292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99" name="Google Shape;566;p11"/>
            <p:cNvSpPr/>
            <p:nvPr/>
          </p:nvSpPr>
          <p:spPr>
            <a:xfrm>
              <a:off x="-6120" y="25718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00" name="Google Shape;567;p11"/>
            <p:cNvSpPr/>
            <p:nvPr/>
          </p:nvSpPr>
          <p:spPr>
            <a:xfrm>
              <a:off x="-6120" y="23140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01" name="Google Shape;568;p11"/>
            <p:cNvSpPr/>
            <p:nvPr/>
          </p:nvSpPr>
          <p:spPr>
            <a:xfrm>
              <a:off x="-6120" y="20566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02" name="Google Shape;569;p11"/>
            <p:cNvSpPr/>
            <p:nvPr/>
          </p:nvSpPr>
          <p:spPr>
            <a:xfrm>
              <a:off x="-6120" y="17992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03" name="Google Shape;570;p11"/>
            <p:cNvSpPr/>
            <p:nvPr/>
          </p:nvSpPr>
          <p:spPr>
            <a:xfrm>
              <a:off x="-6120" y="1541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04" name="Google Shape;571;p11"/>
            <p:cNvSpPr/>
            <p:nvPr/>
          </p:nvSpPr>
          <p:spPr>
            <a:xfrm>
              <a:off x="-6120" y="12841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05" name="Google Shape;572;p11"/>
            <p:cNvSpPr/>
            <p:nvPr/>
          </p:nvSpPr>
          <p:spPr>
            <a:xfrm>
              <a:off x="-6120" y="10267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06" name="Google Shape;573;p11"/>
            <p:cNvSpPr/>
            <p:nvPr/>
          </p:nvSpPr>
          <p:spPr>
            <a:xfrm>
              <a:off x="-6120" y="768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07" name="Google Shape;574;p11"/>
            <p:cNvSpPr/>
            <p:nvPr/>
          </p:nvSpPr>
          <p:spPr>
            <a:xfrm>
              <a:off x="-6120" y="5115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08" name="Google Shape;575;p11"/>
            <p:cNvSpPr/>
            <p:nvPr/>
          </p:nvSpPr>
          <p:spPr>
            <a:xfrm>
              <a:off x="-6120" y="2541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09" name="Google Shape;576;p11"/>
            <p:cNvSpPr/>
            <p:nvPr/>
          </p:nvSpPr>
          <p:spPr>
            <a:xfrm>
              <a:off x="892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10" name="Google Shape;577;p11"/>
            <p:cNvSpPr/>
            <p:nvPr/>
          </p:nvSpPr>
          <p:spPr>
            <a:xfrm>
              <a:off x="8703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11" name="Google Shape;578;p11"/>
            <p:cNvSpPr/>
            <p:nvPr/>
          </p:nvSpPr>
          <p:spPr>
            <a:xfrm>
              <a:off x="84801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12" name="Google Shape;579;p11"/>
            <p:cNvSpPr/>
            <p:nvPr/>
          </p:nvSpPr>
          <p:spPr>
            <a:xfrm>
              <a:off x="825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13" name="Google Shape;580;p11"/>
            <p:cNvSpPr/>
            <p:nvPr/>
          </p:nvSpPr>
          <p:spPr>
            <a:xfrm>
              <a:off x="8033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14" name="Google Shape;581;p11"/>
            <p:cNvSpPr/>
            <p:nvPr/>
          </p:nvSpPr>
          <p:spPr>
            <a:xfrm>
              <a:off x="7810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15" name="Google Shape;582;p11"/>
            <p:cNvSpPr/>
            <p:nvPr/>
          </p:nvSpPr>
          <p:spPr>
            <a:xfrm>
              <a:off x="758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16" name="Google Shape;583;p11"/>
            <p:cNvSpPr/>
            <p:nvPr/>
          </p:nvSpPr>
          <p:spPr>
            <a:xfrm>
              <a:off x="7363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17" name="Google Shape;584;p11"/>
            <p:cNvSpPr/>
            <p:nvPr/>
          </p:nvSpPr>
          <p:spPr>
            <a:xfrm>
              <a:off x="71402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18" name="Google Shape;585;p11"/>
            <p:cNvSpPr/>
            <p:nvPr/>
          </p:nvSpPr>
          <p:spPr>
            <a:xfrm>
              <a:off x="691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19" name="Google Shape;586;p11"/>
            <p:cNvSpPr/>
            <p:nvPr/>
          </p:nvSpPr>
          <p:spPr>
            <a:xfrm>
              <a:off x="6693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20" name="Google Shape;587;p11"/>
            <p:cNvSpPr/>
            <p:nvPr/>
          </p:nvSpPr>
          <p:spPr>
            <a:xfrm>
              <a:off x="64702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21" name="Google Shape;588;p11"/>
            <p:cNvSpPr/>
            <p:nvPr/>
          </p:nvSpPr>
          <p:spPr>
            <a:xfrm>
              <a:off x="624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22" name="Google Shape;589;p11"/>
            <p:cNvSpPr/>
            <p:nvPr/>
          </p:nvSpPr>
          <p:spPr>
            <a:xfrm>
              <a:off x="6023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23" name="Google Shape;590;p11"/>
            <p:cNvSpPr/>
            <p:nvPr/>
          </p:nvSpPr>
          <p:spPr>
            <a:xfrm>
              <a:off x="58003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24" name="Google Shape;591;p11"/>
            <p:cNvSpPr/>
            <p:nvPr/>
          </p:nvSpPr>
          <p:spPr>
            <a:xfrm>
              <a:off x="5576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25" name="Google Shape;592;p11"/>
            <p:cNvSpPr/>
            <p:nvPr/>
          </p:nvSpPr>
          <p:spPr>
            <a:xfrm>
              <a:off x="5353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26" name="Google Shape;593;p11"/>
            <p:cNvSpPr/>
            <p:nvPr/>
          </p:nvSpPr>
          <p:spPr>
            <a:xfrm>
              <a:off x="5130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27" name="Google Shape;594;p11"/>
            <p:cNvSpPr/>
            <p:nvPr/>
          </p:nvSpPr>
          <p:spPr>
            <a:xfrm>
              <a:off x="4906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28" name="Google Shape;595;p11"/>
            <p:cNvSpPr/>
            <p:nvPr/>
          </p:nvSpPr>
          <p:spPr>
            <a:xfrm>
              <a:off x="4683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29" name="Google Shape;596;p11"/>
            <p:cNvSpPr/>
            <p:nvPr/>
          </p:nvSpPr>
          <p:spPr>
            <a:xfrm>
              <a:off x="4460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30" name="Google Shape;597;p11"/>
            <p:cNvSpPr/>
            <p:nvPr/>
          </p:nvSpPr>
          <p:spPr>
            <a:xfrm>
              <a:off x="4237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31" name="Google Shape;598;p11"/>
            <p:cNvSpPr/>
            <p:nvPr/>
          </p:nvSpPr>
          <p:spPr>
            <a:xfrm>
              <a:off x="4013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32" name="Google Shape;599;p11"/>
            <p:cNvSpPr/>
            <p:nvPr/>
          </p:nvSpPr>
          <p:spPr>
            <a:xfrm>
              <a:off x="3790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33" name="Google Shape;600;p11"/>
            <p:cNvSpPr/>
            <p:nvPr/>
          </p:nvSpPr>
          <p:spPr>
            <a:xfrm>
              <a:off x="35668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34" name="Google Shape;601;p11"/>
            <p:cNvSpPr/>
            <p:nvPr/>
          </p:nvSpPr>
          <p:spPr>
            <a:xfrm>
              <a:off x="33436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35" name="Google Shape;602;p11"/>
            <p:cNvSpPr/>
            <p:nvPr/>
          </p:nvSpPr>
          <p:spPr>
            <a:xfrm>
              <a:off x="3120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36" name="Google Shape;603;p11"/>
            <p:cNvSpPr/>
            <p:nvPr/>
          </p:nvSpPr>
          <p:spPr>
            <a:xfrm>
              <a:off x="289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37" name="Google Shape;604;p11"/>
            <p:cNvSpPr/>
            <p:nvPr/>
          </p:nvSpPr>
          <p:spPr>
            <a:xfrm>
              <a:off x="26737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38" name="Google Shape;605;p11"/>
            <p:cNvSpPr/>
            <p:nvPr/>
          </p:nvSpPr>
          <p:spPr>
            <a:xfrm>
              <a:off x="2450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39" name="Google Shape;606;p11"/>
            <p:cNvSpPr/>
            <p:nvPr/>
          </p:nvSpPr>
          <p:spPr>
            <a:xfrm>
              <a:off x="222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40" name="Google Shape;607;p11"/>
            <p:cNvSpPr/>
            <p:nvPr/>
          </p:nvSpPr>
          <p:spPr>
            <a:xfrm>
              <a:off x="2003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41" name="Google Shape;608;p11"/>
            <p:cNvSpPr/>
            <p:nvPr/>
          </p:nvSpPr>
          <p:spPr>
            <a:xfrm>
              <a:off x="1780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42" name="Google Shape;609;p11"/>
            <p:cNvSpPr/>
            <p:nvPr/>
          </p:nvSpPr>
          <p:spPr>
            <a:xfrm>
              <a:off x="155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43" name="Google Shape;610;p11"/>
            <p:cNvSpPr/>
            <p:nvPr/>
          </p:nvSpPr>
          <p:spPr>
            <a:xfrm>
              <a:off x="1333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44" name="Google Shape;611;p11"/>
            <p:cNvSpPr/>
            <p:nvPr/>
          </p:nvSpPr>
          <p:spPr>
            <a:xfrm>
              <a:off x="1110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45" name="Google Shape;612;p11"/>
            <p:cNvSpPr/>
            <p:nvPr/>
          </p:nvSpPr>
          <p:spPr>
            <a:xfrm>
              <a:off x="88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46" name="Google Shape;613;p11"/>
            <p:cNvSpPr/>
            <p:nvPr/>
          </p:nvSpPr>
          <p:spPr>
            <a:xfrm>
              <a:off x="6638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47" name="Google Shape;614;p11"/>
            <p:cNvSpPr/>
            <p:nvPr/>
          </p:nvSpPr>
          <p:spPr>
            <a:xfrm>
              <a:off x="440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48" name="Google Shape;615;p11"/>
            <p:cNvSpPr/>
            <p:nvPr/>
          </p:nvSpPr>
          <p:spPr>
            <a:xfrm>
              <a:off x="21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1149" name="Google Shape;616;p11"/>
          <p:cNvSpPr/>
          <p:nvPr/>
        </p:nvSpPr>
        <p:spPr>
          <a:xfrm>
            <a:off x="2210040" y="1792440"/>
            <a:ext cx="2541600" cy="30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50" name="Google Shape;617;p11"/>
          <p:cNvSpPr/>
          <p:nvPr/>
        </p:nvSpPr>
        <p:spPr>
          <a:xfrm>
            <a:off x="-6120" y="0"/>
            <a:ext cx="9155160" cy="22788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51" name="PlaceHolder 1"/>
          <p:cNvSpPr>
            <a:spLocks noGrp="1"/>
          </p:cNvSpPr>
          <p:nvPr>
            <p:ph type="title"/>
          </p:nvPr>
        </p:nvSpPr>
        <p:spPr>
          <a:xfrm>
            <a:off x="208800" y="344160"/>
            <a:ext cx="763956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6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6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52" name="PlaceHolder 2"/>
          <p:cNvSpPr>
            <a:spLocks noGrp="1"/>
          </p:cNvSpPr>
          <p:nvPr>
            <p:ph type="body"/>
          </p:nvPr>
        </p:nvSpPr>
        <p:spPr>
          <a:xfrm>
            <a:off x="208800" y="2320200"/>
            <a:ext cx="7353360" cy="2590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53" name="Google Shape;620;p11"/>
          <p:cNvSpPr/>
          <p:nvPr/>
        </p:nvSpPr>
        <p:spPr>
          <a:xfrm rot="5400000">
            <a:off x="82800" y="69120"/>
            <a:ext cx="103320" cy="8928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>
            <a:solidFill>
              <a:srgbClr val="e7e7e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22320" bIns="22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_1_1_1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7" name="Google Shape;153;p5"/>
          <p:cNvGrpSpPr/>
          <p:nvPr/>
        </p:nvGrpSpPr>
        <p:grpSpPr>
          <a:xfrm>
            <a:off x="-6120" y="-3600"/>
            <a:ext cx="9155520" cy="5149800"/>
            <a:chOff x="-6120" y="-3600"/>
            <a:chExt cx="9155520" cy="5149800"/>
          </a:xfrm>
        </p:grpSpPr>
        <p:sp>
          <p:nvSpPr>
            <p:cNvPr id="1158" name="Google Shape;154;p5"/>
            <p:cNvSpPr/>
            <p:nvPr/>
          </p:nvSpPr>
          <p:spPr>
            <a:xfrm>
              <a:off x="-6120" y="4889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59" name="Google Shape;155;p5"/>
            <p:cNvSpPr/>
            <p:nvPr/>
          </p:nvSpPr>
          <p:spPr>
            <a:xfrm>
              <a:off x="-6120" y="46317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60" name="Google Shape;156;p5"/>
            <p:cNvSpPr/>
            <p:nvPr/>
          </p:nvSpPr>
          <p:spPr>
            <a:xfrm>
              <a:off x="-6120" y="43743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61" name="Google Shape;157;p5"/>
            <p:cNvSpPr/>
            <p:nvPr/>
          </p:nvSpPr>
          <p:spPr>
            <a:xfrm>
              <a:off x="-6120" y="4116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62" name="Google Shape;158;p5"/>
            <p:cNvSpPr/>
            <p:nvPr/>
          </p:nvSpPr>
          <p:spPr>
            <a:xfrm>
              <a:off x="-6120" y="38592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63" name="Google Shape;159;p5"/>
            <p:cNvSpPr/>
            <p:nvPr/>
          </p:nvSpPr>
          <p:spPr>
            <a:xfrm>
              <a:off x="-6120" y="36018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64" name="Google Shape;160;p5"/>
            <p:cNvSpPr/>
            <p:nvPr/>
          </p:nvSpPr>
          <p:spPr>
            <a:xfrm>
              <a:off x="-6120" y="33444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65" name="Google Shape;161;p5"/>
            <p:cNvSpPr/>
            <p:nvPr/>
          </p:nvSpPr>
          <p:spPr>
            <a:xfrm>
              <a:off x="-6120" y="30866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66" name="Google Shape;162;p5"/>
            <p:cNvSpPr/>
            <p:nvPr/>
          </p:nvSpPr>
          <p:spPr>
            <a:xfrm>
              <a:off x="-6120" y="28292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67" name="Google Shape;163;p5"/>
            <p:cNvSpPr/>
            <p:nvPr/>
          </p:nvSpPr>
          <p:spPr>
            <a:xfrm>
              <a:off x="-6120" y="25718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68" name="Google Shape;164;p5"/>
            <p:cNvSpPr/>
            <p:nvPr/>
          </p:nvSpPr>
          <p:spPr>
            <a:xfrm>
              <a:off x="-6120" y="23140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69" name="Google Shape;165;p5"/>
            <p:cNvSpPr/>
            <p:nvPr/>
          </p:nvSpPr>
          <p:spPr>
            <a:xfrm>
              <a:off x="-6120" y="20566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70" name="Google Shape;166;p5"/>
            <p:cNvSpPr/>
            <p:nvPr/>
          </p:nvSpPr>
          <p:spPr>
            <a:xfrm>
              <a:off x="-6120" y="17992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71" name="Google Shape;167;p5"/>
            <p:cNvSpPr/>
            <p:nvPr/>
          </p:nvSpPr>
          <p:spPr>
            <a:xfrm>
              <a:off x="-6120" y="1541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72" name="Google Shape;168;p5"/>
            <p:cNvSpPr/>
            <p:nvPr/>
          </p:nvSpPr>
          <p:spPr>
            <a:xfrm>
              <a:off x="-6120" y="12841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73" name="Google Shape;169;p5"/>
            <p:cNvSpPr/>
            <p:nvPr/>
          </p:nvSpPr>
          <p:spPr>
            <a:xfrm>
              <a:off x="-6120" y="10267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74" name="Google Shape;170;p5"/>
            <p:cNvSpPr/>
            <p:nvPr/>
          </p:nvSpPr>
          <p:spPr>
            <a:xfrm>
              <a:off x="-6120" y="768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75" name="Google Shape;171;p5"/>
            <p:cNvSpPr/>
            <p:nvPr/>
          </p:nvSpPr>
          <p:spPr>
            <a:xfrm>
              <a:off x="-6120" y="5115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76" name="Google Shape;172;p5"/>
            <p:cNvSpPr/>
            <p:nvPr/>
          </p:nvSpPr>
          <p:spPr>
            <a:xfrm>
              <a:off x="-6120" y="2541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77" name="Google Shape;173;p5"/>
            <p:cNvSpPr/>
            <p:nvPr/>
          </p:nvSpPr>
          <p:spPr>
            <a:xfrm>
              <a:off x="892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78" name="Google Shape;174;p5"/>
            <p:cNvSpPr/>
            <p:nvPr/>
          </p:nvSpPr>
          <p:spPr>
            <a:xfrm>
              <a:off x="8703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79" name="Google Shape;175;p5"/>
            <p:cNvSpPr/>
            <p:nvPr/>
          </p:nvSpPr>
          <p:spPr>
            <a:xfrm>
              <a:off x="84801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80" name="Google Shape;176;p5"/>
            <p:cNvSpPr/>
            <p:nvPr/>
          </p:nvSpPr>
          <p:spPr>
            <a:xfrm>
              <a:off x="825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81" name="Google Shape;177;p5"/>
            <p:cNvSpPr/>
            <p:nvPr/>
          </p:nvSpPr>
          <p:spPr>
            <a:xfrm>
              <a:off x="8033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82" name="Google Shape;178;p5"/>
            <p:cNvSpPr/>
            <p:nvPr/>
          </p:nvSpPr>
          <p:spPr>
            <a:xfrm>
              <a:off x="7810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83" name="Google Shape;179;p5"/>
            <p:cNvSpPr/>
            <p:nvPr/>
          </p:nvSpPr>
          <p:spPr>
            <a:xfrm>
              <a:off x="758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84" name="Google Shape;180;p5"/>
            <p:cNvSpPr/>
            <p:nvPr/>
          </p:nvSpPr>
          <p:spPr>
            <a:xfrm>
              <a:off x="7363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85" name="Google Shape;181;p5"/>
            <p:cNvSpPr/>
            <p:nvPr/>
          </p:nvSpPr>
          <p:spPr>
            <a:xfrm>
              <a:off x="71402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86" name="Google Shape;182;p5"/>
            <p:cNvSpPr/>
            <p:nvPr/>
          </p:nvSpPr>
          <p:spPr>
            <a:xfrm>
              <a:off x="691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87" name="Google Shape;183;p5"/>
            <p:cNvSpPr/>
            <p:nvPr/>
          </p:nvSpPr>
          <p:spPr>
            <a:xfrm>
              <a:off x="6693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88" name="Google Shape;184;p5"/>
            <p:cNvSpPr/>
            <p:nvPr/>
          </p:nvSpPr>
          <p:spPr>
            <a:xfrm>
              <a:off x="64702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89" name="Google Shape;185;p5"/>
            <p:cNvSpPr/>
            <p:nvPr/>
          </p:nvSpPr>
          <p:spPr>
            <a:xfrm>
              <a:off x="624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90" name="Google Shape;186;p5"/>
            <p:cNvSpPr/>
            <p:nvPr/>
          </p:nvSpPr>
          <p:spPr>
            <a:xfrm>
              <a:off x="6023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91" name="Google Shape;187;p5"/>
            <p:cNvSpPr/>
            <p:nvPr/>
          </p:nvSpPr>
          <p:spPr>
            <a:xfrm>
              <a:off x="58003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92" name="Google Shape;188;p5"/>
            <p:cNvSpPr/>
            <p:nvPr/>
          </p:nvSpPr>
          <p:spPr>
            <a:xfrm>
              <a:off x="5576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93" name="Google Shape;189;p5"/>
            <p:cNvSpPr/>
            <p:nvPr/>
          </p:nvSpPr>
          <p:spPr>
            <a:xfrm>
              <a:off x="5353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94" name="Google Shape;190;p5"/>
            <p:cNvSpPr/>
            <p:nvPr/>
          </p:nvSpPr>
          <p:spPr>
            <a:xfrm>
              <a:off x="5130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95" name="Google Shape;191;p5"/>
            <p:cNvSpPr/>
            <p:nvPr/>
          </p:nvSpPr>
          <p:spPr>
            <a:xfrm>
              <a:off x="4906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96" name="Google Shape;192;p5"/>
            <p:cNvSpPr/>
            <p:nvPr/>
          </p:nvSpPr>
          <p:spPr>
            <a:xfrm>
              <a:off x="4683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97" name="Google Shape;193;p5"/>
            <p:cNvSpPr/>
            <p:nvPr/>
          </p:nvSpPr>
          <p:spPr>
            <a:xfrm>
              <a:off x="4460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98" name="Google Shape;194;p5"/>
            <p:cNvSpPr/>
            <p:nvPr/>
          </p:nvSpPr>
          <p:spPr>
            <a:xfrm>
              <a:off x="4237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99" name="Google Shape;195;p5"/>
            <p:cNvSpPr/>
            <p:nvPr/>
          </p:nvSpPr>
          <p:spPr>
            <a:xfrm>
              <a:off x="4013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00" name="Google Shape;196;p5"/>
            <p:cNvSpPr/>
            <p:nvPr/>
          </p:nvSpPr>
          <p:spPr>
            <a:xfrm>
              <a:off x="3790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01" name="Google Shape;197;p5"/>
            <p:cNvSpPr/>
            <p:nvPr/>
          </p:nvSpPr>
          <p:spPr>
            <a:xfrm>
              <a:off x="35668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02" name="Google Shape;198;p5"/>
            <p:cNvSpPr/>
            <p:nvPr/>
          </p:nvSpPr>
          <p:spPr>
            <a:xfrm>
              <a:off x="33436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03" name="Google Shape;199;p5"/>
            <p:cNvSpPr/>
            <p:nvPr/>
          </p:nvSpPr>
          <p:spPr>
            <a:xfrm>
              <a:off x="3120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04" name="Google Shape;200;p5"/>
            <p:cNvSpPr/>
            <p:nvPr/>
          </p:nvSpPr>
          <p:spPr>
            <a:xfrm>
              <a:off x="289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05" name="Google Shape;201;p5"/>
            <p:cNvSpPr/>
            <p:nvPr/>
          </p:nvSpPr>
          <p:spPr>
            <a:xfrm>
              <a:off x="26737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06" name="Google Shape;202;p5"/>
            <p:cNvSpPr/>
            <p:nvPr/>
          </p:nvSpPr>
          <p:spPr>
            <a:xfrm>
              <a:off x="2450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07" name="Google Shape;203;p5"/>
            <p:cNvSpPr/>
            <p:nvPr/>
          </p:nvSpPr>
          <p:spPr>
            <a:xfrm>
              <a:off x="222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08" name="Google Shape;204;p5"/>
            <p:cNvSpPr/>
            <p:nvPr/>
          </p:nvSpPr>
          <p:spPr>
            <a:xfrm>
              <a:off x="2003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09" name="Google Shape;205;p5"/>
            <p:cNvSpPr/>
            <p:nvPr/>
          </p:nvSpPr>
          <p:spPr>
            <a:xfrm>
              <a:off x="1780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10" name="Google Shape;206;p5"/>
            <p:cNvSpPr/>
            <p:nvPr/>
          </p:nvSpPr>
          <p:spPr>
            <a:xfrm>
              <a:off x="155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11" name="Google Shape;207;p5"/>
            <p:cNvSpPr/>
            <p:nvPr/>
          </p:nvSpPr>
          <p:spPr>
            <a:xfrm>
              <a:off x="1333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12" name="Google Shape;208;p5"/>
            <p:cNvSpPr/>
            <p:nvPr/>
          </p:nvSpPr>
          <p:spPr>
            <a:xfrm>
              <a:off x="1110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13" name="Google Shape;209;p5"/>
            <p:cNvSpPr/>
            <p:nvPr/>
          </p:nvSpPr>
          <p:spPr>
            <a:xfrm>
              <a:off x="88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14" name="Google Shape;210;p5"/>
            <p:cNvSpPr/>
            <p:nvPr/>
          </p:nvSpPr>
          <p:spPr>
            <a:xfrm>
              <a:off x="6638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15" name="Google Shape;211;p5"/>
            <p:cNvSpPr/>
            <p:nvPr/>
          </p:nvSpPr>
          <p:spPr>
            <a:xfrm>
              <a:off x="440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16" name="Google Shape;212;p5"/>
            <p:cNvSpPr/>
            <p:nvPr/>
          </p:nvSpPr>
          <p:spPr>
            <a:xfrm>
              <a:off x="21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1217" name="Google Shape;213;p5"/>
          <p:cNvSpPr/>
          <p:nvPr/>
        </p:nvSpPr>
        <p:spPr>
          <a:xfrm>
            <a:off x="-6120" y="0"/>
            <a:ext cx="9155160" cy="22788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18" name="Google Shape;214;p5"/>
          <p:cNvSpPr/>
          <p:nvPr/>
        </p:nvSpPr>
        <p:spPr>
          <a:xfrm rot="5400000">
            <a:off x="82800" y="69120"/>
            <a:ext cx="103320" cy="8928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>
            <a:solidFill>
              <a:srgbClr val="e7e7e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22320" bIns="22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219" name="PlaceHolder 1"/>
          <p:cNvSpPr>
            <a:spLocks noGrp="1"/>
          </p:cNvSpPr>
          <p:nvPr>
            <p:ph type="body"/>
          </p:nvPr>
        </p:nvSpPr>
        <p:spPr>
          <a:xfrm>
            <a:off x="7895520" y="-39600"/>
            <a:ext cx="1137960" cy="35453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20" name="PlaceHolder 2"/>
          <p:cNvSpPr>
            <a:spLocks noGrp="1"/>
          </p:cNvSpPr>
          <p:nvPr>
            <p:ph type="body"/>
          </p:nvPr>
        </p:nvSpPr>
        <p:spPr>
          <a:xfrm>
            <a:off x="167400" y="-39600"/>
            <a:ext cx="1168920" cy="35179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21" name="PlaceHolder 3"/>
          <p:cNvSpPr>
            <a:spLocks noGrp="1"/>
          </p:cNvSpPr>
          <p:nvPr>
            <p:ph type="body"/>
          </p:nvPr>
        </p:nvSpPr>
        <p:spPr>
          <a:xfrm>
            <a:off x="940680" y="-39600"/>
            <a:ext cx="3809520" cy="5004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22" name="PlaceHolder 4"/>
          <p:cNvSpPr>
            <a:spLocks noGrp="1"/>
          </p:cNvSpPr>
          <p:nvPr>
            <p:ph type="title"/>
          </p:nvPr>
        </p:nvSpPr>
        <p:spPr>
          <a:xfrm>
            <a:off x="209880" y="468720"/>
            <a:ext cx="604836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4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_1_1_1_1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3" name="Google Shape;222;p6"/>
          <p:cNvGrpSpPr/>
          <p:nvPr/>
        </p:nvGrpSpPr>
        <p:grpSpPr>
          <a:xfrm>
            <a:off x="-6120" y="-3600"/>
            <a:ext cx="9155520" cy="5149800"/>
            <a:chOff x="-6120" y="-3600"/>
            <a:chExt cx="9155520" cy="5149800"/>
          </a:xfrm>
        </p:grpSpPr>
        <p:sp>
          <p:nvSpPr>
            <p:cNvPr id="1224" name="Google Shape;223;p6"/>
            <p:cNvSpPr/>
            <p:nvPr/>
          </p:nvSpPr>
          <p:spPr>
            <a:xfrm>
              <a:off x="-6120" y="4889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25" name="Google Shape;224;p6"/>
            <p:cNvSpPr/>
            <p:nvPr/>
          </p:nvSpPr>
          <p:spPr>
            <a:xfrm>
              <a:off x="-6120" y="46317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26" name="Google Shape;225;p6"/>
            <p:cNvSpPr/>
            <p:nvPr/>
          </p:nvSpPr>
          <p:spPr>
            <a:xfrm>
              <a:off x="-6120" y="43743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27" name="Google Shape;226;p6"/>
            <p:cNvSpPr/>
            <p:nvPr/>
          </p:nvSpPr>
          <p:spPr>
            <a:xfrm>
              <a:off x="-6120" y="4116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28" name="Google Shape;227;p6"/>
            <p:cNvSpPr/>
            <p:nvPr/>
          </p:nvSpPr>
          <p:spPr>
            <a:xfrm>
              <a:off x="-6120" y="38592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29" name="Google Shape;228;p6"/>
            <p:cNvSpPr/>
            <p:nvPr/>
          </p:nvSpPr>
          <p:spPr>
            <a:xfrm>
              <a:off x="-6120" y="36018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30" name="Google Shape;229;p6"/>
            <p:cNvSpPr/>
            <p:nvPr/>
          </p:nvSpPr>
          <p:spPr>
            <a:xfrm>
              <a:off x="-6120" y="33444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31" name="Google Shape;230;p6"/>
            <p:cNvSpPr/>
            <p:nvPr/>
          </p:nvSpPr>
          <p:spPr>
            <a:xfrm>
              <a:off x="-6120" y="30866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32" name="Google Shape;231;p6"/>
            <p:cNvSpPr/>
            <p:nvPr/>
          </p:nvSpPr>
          <p:spPr>
            <a:xfrm>
              <a:off x="-6120" y="28292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33" name="Google Shape;232;p6"/>
            <p:cNvSpPr/>
            <p:nvPr/>
          </p:nvSpPr>
          <p:spPr>
            <a:xfrm>
              <a:off x="-6120" y="25718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34" name="Google Shape;233;p6"/>
            <p:cNvSpPr/>
            <p:nvPr/>
          </p:nvSpPr>
          <p:spPr>
            <a:xfrm>
              <a:off x="-6120" y="23140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35" name="Google Shape;234;p6"/>
            <p:cNvSpPr/>
            <p:nvPr/>
          </p:nvSpPr>
          <p:spPr>
            <a:xfrm>
              <a:off x="-6120" y="20566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36" name="Google Shape;235;p6"/>
            <p:cNvSpPr/>
            <p:nvPr/>
          </p:nvSpPr>
          <p:spPr>
            <a:xfrm>
              <a:off x="-6120" y="17992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37" name="Google Shape;236;p6"/>
            <p:cNvSpPr/>
            <p:nvPr/>
          </p:nvSpPr>
          <p:spPr>
            <a:xfrm>
              <a:off x="-6120" y="1541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38" name="Google Shape;237;p6"/>
            <p:cNvSpPr/>
            <p:nvPr/>
          </p:nvSpPr>
          <p:spPr>
            <a:xfrm>
              <a:off x="-6120" y="12841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39" name="Google Shape;238;p6"/>
            <p:cNvSpPr/>
            <p:nvPr/>
          </p:nvSpPr>
          <p:spPr>
            <a:xfrm>
              <a:off x="-6120" y="10267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40" name="Google Shape;239;p6"/>
            <p:cNvSpPr/>
            <p:nvPr/>
          </p:nvSpPr>
          <p:spPr>
            <a:xfrm>
              <a:off x="-6120" y="768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41" name="Google Shape;240;p6"/>
            <p:cNvSpPr/>
            <p:nvPr/>
          </p:nvSpPr>
          <p:spPr>
            <a:xfrm>
              <a:off x="-6120" y="5115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42" name="Google Shape;241;p6"/>
            <p:cNvSpPr/>
            <p:nvPr/>
          </p:nvSpPr>
          <p:spPr>
            <a:xfrm>
              <a:off x="-6120" y="2541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43" name="Google Shape;242;p6"/>
            <p:cNvSpPr/>
            <p:nvPr/>
          </p:nvSpPr>
          <p:spPr>
            <a:xfrm>
              <a:off x="892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44" name="Google Shape;243;p6"/>
            <p:cNvSpPr/>
            <p:nvPr/>
          </p:nvSpPr>
          <p:spPr>
            <a:xfrm>
              <a:off x="8703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45" name="Google Shape;244;p6"/>
            <p:cNvSpPr/>
            <p:nvPr/>
          </p:nvSpPr>
          <p:spPr>
            <a:xfrm>
              <a:off x="84801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46" name="Google Shape;245;p6"/>
            <p:cNvSpPr/>
            <p:nvPr/>
          </p:nvSpPr>
          <p:spPr>
            <a:xfrm>
              <a:off x="825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47" name="Google Shape;246;p6"/>
            <p:cNvSpPr/>
            <p:nvPr/>
          </p:nvSpPr>
          <p:spPr>
            <a:xfrm>
              <a:off x="8033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48" name="Google Shape;247;p6"/>
            <p:cNvSpPr/>
            <p:nvPr/>
          </p:nvSpPr>
          <p:spPr>
            <a:xfrm>
              <a:off x="7810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49" name="Google Shape;248;p6"/>
            <p:cNvSpPr/>
            <p:nvPr/>
          </p:nvSpPr>
          <p:spPr>
            <a:xfrm>
              <a:off x="758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50" name="Google Shape;249;p6"/>
            <p:cNvSpPr/>
            <p:nvPr/>
          </p:nvSpPr>
          <p:spPr>
            <a:xfrm>
              <a:off x="7363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51" name="Google Shape;250;p6"/>
            <p:cNvSpPr/>
            <p:nvPr/>
          </p:nvSpPr>
          <p:spPr>
            <a:xfrm>
              <a:off x="71402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52" name="Google Shape;251;p6"/>
            <p:cNvSpPr/>
            <p:nvPr/>
          </p:nvSpPr>
          <p:spPr>
            <a:xfrm>
              <a:off x="691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53" name="Google Shape;252;p6"/>
            <p:cNvSpPr/>
            <p:nvPr/>
          </p:nvSpPr>
          <p:spPr>
            <a:xfrm>
              <a:off x="6693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54" name="Google Shape;253;p6"/>
            <p:cNvSpPr/>
            <p:nvPr/>
          </p:nvSpPr>
          <p:spPr>
            <a:xfrm>
              <a:off x="64702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55" name="Google Shape;254;p6"/>
            <p:cNvSpPr/>
            <p:nvPr/>
          </p:nvSpPr>
          <p:spPr>
            <a:xfrm>
              <a:off x="624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56" name="Google Shape;255;p6"/>
            <p:cNvSpPr/>
            <p:nvPr/>
          </p:nvSpPr>
          <p:spPr>
            <a:xfrm>
              <a:off x="6023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57" name="Google Shape;256;p6"/>
            <p:cNvSpPr/>
            <p:nvPr/>
          </p:nvSpPr>
          <p:spPr>
            <a:xfrm>
              <a:off x="58003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58" name="Google Shape;257;p6"/>
            <p:cNvSpPr/>
            <p:nvPr/>
          </p:nvSpPr>
          <p:spPr>
            <a:xfrm>
              <a:off x="5576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59" name="Google Shape;258;p6"/>
            <p:cNvSpPr/>
            <p:nvPr/>
          </p:nvSpPr>
          <p:spPr>
            <a:xfrm>
              <a:off x="5353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60" name="Google Shape;259;p6"/>
            <p:cNvSpPr/>
            <p:nvPr/>
          </p:nvSpPr>
          <p:spPr>
            <a:xfrm>
              <a:off x="5130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61" name="Google Shape;260;p6"/>
            <p:cNvSpPr/>
            <p:nvPr/>
          </p:nvSpPr>
          <p:spPr>
            <a:xfrm>
              <a:off x="4906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62" name="Google Shape;261;p6"/>
            <p:cNvSpPr/>
            <p:nvPr/>
          </p:nvSpPr>
          <p:spPr>
            <a:xfrm>
              <a:off x="4683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63" name="Google Shape;262;p6"/>
            <p:cNvSpPr/>
            <p:nvPr/>
          </p:nvSpPr>
          <p:spPr>
            <a:xfrm>
              <a:off x="4460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64" name="Google Shape;263;p6"/>
            <p:cNvSpPr/>
            <p:nvPr/>
          </p:nvSpPr>
          <p:spPr>
            <a:xfrm>
              <a:off x="4237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65" name="Google Shape;264;p6"/>
            <p:cNvSpPr/>
            <p:nvPr/>
          </p:nvSpPr>
          <p:spPr>
            <a:xfrm>
              <a:off x="4013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66" name="Google Shape;265;p6"/>
            <p:cNvSpPr/>
            <p:nvPr/>
          </p:nvSpPr>
          <p:spPr>
            <a:xfrm>
              <a:off x="3790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67" name="Google Shape;266;p6"/>
            <p:cNvSpPr/>
            <p:nvPr/>
          </p:nvSpPr>
          <p:spPr>
            <a:xfrm>
              <a:off x="35668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68" name="Google Shape;267;p6"/>
            <p:cNvSpPr/>
            <p:nvPr/>
          </p:nvSpPr>
          <p:spPr>
            <a:xfrm>
              <a:off x="33436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69" name="Google Shape;268;p6"/>
            <p:cNvSpPr/>
            <p:nvPr/>
          </p:nvSpPr>
          <p:spPr>
            <a:xfrm>
              <a:off x="3120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70" name="Google Shape;269;p6"/>
            <p:cNvSpPr/>
            <p:nvPr/>
          </p:nvSpPr>
          <p:spPr>
            <a:xfrm>
              <a:off x="289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71" name="Google Shape;270;p6"/>
            <p:cNvSpPr/>
            <p:nvPr/>
          </p:nvSpPr>
          <p:spPr>
            <a:xfrm>
              <a:off x="26737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72" name="Google Shape;271;p6"/>
            <p:cNvSpPr/>
            <p:nvPr/>
          </p:nvSpPr>
          <p:spPr>
            <a:xfrm>
              <a:off x="2450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73" name="Google Shape;272;p6"/>
            <p:cNvSpPr/>
            <p:nvPr/>
          </p:nvSpPr>
          <p:spPr>
            <a:xfrm>
              <a:off x="222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74" name="Google Shape;273;p6"/>
            <p:cNvSpPr/>
            <p:nvPr/>
          </p:nvSpPr>
          <p:spPr>
            <a:xfrm>
              <a:off x="2003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75" name="Google Shape;274;p6"/>
            <p:cNvSpPr/>
            <p:nvPr/>
          </p:nvSpPr>
          <p:spPr>
            <a:xfrm>
              <a:off x="1780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76" name="Google Shape;275;p6"/>
            <p:cNvSpPr/>
            <p:nvPr/>
          </p:nvSpPr>
          <p:spPr>
            <a:xfrm>
              <a:off x="155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77" name="Google Shape;276;p6"/>
            <p:cNvSpPr/>
            <p:nvPr/>
          </p:nvSpPr>
          <p:spPr>
            <a:xfrm>
              <a:off x="1333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78" name="Google Shape;277;p6"/>
            <p:cNvSpPr/>
            <p:nvPr/>
          </p:nvSpPr>
          <p:spPr>
            <a:xfrm>
              <a:off x="1110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79" name="Google Shape;278;p6"/>
            <p:cNvSpPr/>
            <p:nvPr/>
          </p:nvSpPr>
          <p:spPr>
            <a:xfrm>
              <a:off x="88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80" name="Google Shape;279;p6"/>
            <p:cNvSpPr/>
            <p:nvPr/>
          </p:nvSpPr>
          <p:spPr>
            <a:xfrm>
              <a:off x="6638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81" name="Google Shape;280;p6"/>
            <p:cNvSpPr/>
            <p:nvPr/>
          </p:nvSpPr>
          <p:spPr>
            <a:xfrm>
              <a:off x="440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82" name="Google Shape;281;p6"/>
            <p:cNvSpPr/>
            <p:nvPr/>
          </p:nvSpPr>
          <p:spPr>
            <a:xfrm>
              <a:off x="21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1283" name="Google Shape;282;p6"/>
          <p:cNvSpPr/>
          <p:nvPr/>
        </p:nvSpPr>
        <p:spPr>
          <a:xfrm>
            <a:off x="-6120" y="0"/>
            <a:ext cx="9155160" cy="22788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84" name="Google Shape;283;p6"/>
          <p:cNvSpPr/>
          <p:nvPr/>
        </p:nvSpPr>
        <p:spPr>
          <a:xfrm rot="5400000">
            <a:off x="82800" y="69120"/>
            <a:ext cx="103320" cy="8928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>
            <a:solidFill>
              <a:srgbClr val="e7e7e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22320" bIns="22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285" name="PlaceHolder 1"/>
          <p:cNvSpPr>
            <a:spLocks noGrp="1"/>
          </p:cNvSpPr>
          <p:nvPr>
            <p:ph type="body"/>
          </p:nvPr>
        </p:nvSpPr>
        <p:spPr>
          <a:xfrm>
            <a:off x="7895520" y="-39600"/>
            <a:ext cx="1137960" cy="35453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86" name="PlaceHolder 2"/>
          <p:cNvSpPr>
            <a:spLocks noGrp="1"/>
          </p:cNvSpPr>
          <p:nvPr>
            <p:ph type="body"/>
          </p:nvPr>
        </p:nvSpPr>
        <p:spPr>
          <a:xfrm>
            <a:off x="167400" y="-39600"/>
            <a:ext cx="1168920" cy="35179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87" name="PlaceHolder 3"/>
          <p:cNvSpPr>
            <a:spLocks noGrp="1"/>
          </p:cNvSpPr>
          <p:nvPr>
            <p:ph type="body"/>
          </p:nvPr>
        </p:nvSpPr>
        <p:spPr>
          <a:xfrm>
            <a:off x="940680" y="-39600"/>
            <a:ext cx="3809520" cy="5004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88" name="PlaceHolder 4"/>
          <p:cNvSpPr>
            <a:spLocks noGrp="1"/>
          </p:cNvSpPr>
          <p:nvPr>
            <p:ph type="title"/>
          </p:nvPr>
        </p:nvSpPr>
        <p:spPr>
          <a:xfrm>
            <a:off x="209880" y="468720"/>
            <a:ext cx="604836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4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_1_1_1_1_1_1_1_1_1_2_1_1_1_1_1_1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oogle Shape;962;p19"/>
          <p:cNvGrpSpPr/>
          <p:nvPr/>
        </p:nvGrpSpPr>
        <p:grpSpPr>
          <a:xfrm>
            <a:off x="-6120" y="-3600"/>
            <a:ext cx="9155520" cy="5149800"/>
            <a:chOff x="-6120" y="-3600"/>
            <a:chExt cx="9155520" cy="5149800"/>
          </a:xfrm>
        </p:grpSpPr>
        <p:sp>
          <p:nvSpPr>
            <p:cNvPr id="65" name="Google Shape;963;p19"/>
            <p:cNvSpPr/>
            <p:nvPr/>
          </p:nvSpPr>
          <p:spPr>
            <a:xfrm>
              <a:off x="-6120" y="4889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6" name="Google Shape;964;p19"/>
            <p:cNvSpPr/>
            <p:nvPr/>
          </p:nvSpPr>
          <p:spPr>
            <a:xfrm>
              <a:off x="-6120" y="46317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7" name="Google Shape;965;p19"/>
            <p:cNvSpPr/>
            <p:nvPr/>
          </p:nvSpPr>
          <p:spPr>
            <a:xfrm>
              <a:off x="-6120" y="43743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8" name="Google Shape;966;p19"/>
            <p:cNvSpPr/>
            <p:nvPr/>
          </p:nvSpPr>
          <p:spPr>
            <a:xfrm>
              <a:off x="-6120" y="4116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9" name="Google Shape;967;p19"/>
            <p:cNvSpPr/>
            <p:nvPr/>
          </p:nvSpPr>
          <p:spPr>
            <a:xfrm>
              <a:off x="-6120" y="38592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0" name="Google Shape;968;p19"/>
            <p:cNvSpPr/>
            <p:nvPr/>
          </p:nvSpPr>
          <p:spPr>
            <a:xfrm>
              <a:off x="-6120" y="36018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1" name="Google Shape;969;p19"/>
            <p:cNvSpPr/>
            <p:nvPr/>
          </p:nvSpPr>
          <p:spPr>
            <a:xfrm>
              <a:off x="-6120" y="33444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2" name="Google Shape;970;p19"/>
            <p:cNvSpPr/>
            <p:nvPr/>
          </p:nvSpPr>
          <p:spPr>
            <a:xfrm>
              <a:off x="-6120" y="30866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3" name="Google Shape;971;p19"/>
            <p:cNvSpPr/>
            <p:nvPr/>
          </p:nvSpPr>
          <p:spPr>
            <a:xfrm>
              <a:off x="-6120" y="28292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4" name="Google Shape;972;p19"/>
            <p:cNvSpPr/>
            <p:nvPr/>
          </p:nvSpPr>
          <p:spPr>
            <a:xfrm>
              <a:off x="-6120" y="25718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5" name="Google Shape;973;p19"/>
            <p:cNvSpPr/>
            <p:nvPr/>
          </p:nvSpPr>
          <p:spPr>
            <a:xfrm>
              <a:off x="-6120" y="23140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6" name="Google Shape;974;p19"/>
            <p:cNvSpPr/>
            <p:nvPr/>
          </p:nvSpPr>
          <p:spPr>
            <a:xfrm>
              <a:off x="-6120" y="20566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7" name="Google Shape;975;p19"/>
            <p:cNvSpPr/>
            <p:nvPr/>
          </p:nvSpPr>
          <p:spPr>
            <a:xfrm>
              <a:off x="-6120" y="17992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8" name="Google Shape;976;p19"/>
            <p:cNvSpPr/>
            <p:nvPr/>
          </p:nvSpPr>
          <p:spPr>
            <a:xfrm>
              <a:off x="-6120" y="1541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9" name="Google Shape;977;p19"/>
            <p:cNvSpPr/>
            <p:nvPr/>
          </p:nvSpPr>
          <p:spPr>
            <a:xfrm>
              <a:off x="-6120" y="12841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0" name="Google Shape;978;p19"/>
            <p:cNvSpPr/>
            <p:nvPr/>
          </p:nvSpPr>
          <p:spPr>
            <a:xfrm>
              <a:off x="-6120" y="10267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1" name="Google Shape;979;p19"/>
            <p:cNvSpPr/>
            <p:nvPr/>
          </p:nvSpPr>
          <p:spPr>
            <a:xfrm>
              <a:off x="-6120" y="768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2" name="Google Shape;980;p19"/>
            <p:cNvSpPr/>
            <p:nvPr/>
          </p:nvSpPr>
          <p:spPr>
            <a:xfrm>
              <a:off x="-6120" y="5115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3" name="Google Shape;981;p19"/>
            <p:cNvSpPr/>
            <p:nvPr/>
          </p:nvSpPr>
          <p:spPr>
            <a:xfrm>
              <a:off x="-6120" y="2541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4" name="Google Shape;982;p19"/>
            <p:cNvSpPr/>
            <p:nvPr/>
          </p:nvSpPr>
          <p:spPr>
            <a:xfrm>
              <a:off x="892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5" name="Google Shape;983;p19"/>
            <p:cNvSpPr/>
            <p:nvPr/>
          </p:nvSpPr>
          <p:spPr>
            <a:xfrm>
              <a:off x="8703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6" name="Google Shape;984;p19"/>
            <p:cNvSpPr/>
            <p:nvPr/>
          </p:nvSpPr>
          <p:spPr>
            <a:xfrm>
              <a:off x="84801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7" name="Google Shape;985;p19"/>
            <p:cNvSpPr/>
            <p:nvPr/>
          </p:nvSpPr>
          <p:spPr>
            <a:xfrm>
              <a:off x="825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8" name="Google Shape;986;p19"/>
            <p:cNvSpPr/>
            <p:nvPr/>
          </p:nvSpPr>
          <p:spPr>
            <a:xfrm>
              <a:off x="8033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9" name="Google Shape;987;p19"/>
            <p:cNvSpPr/>
            <p:nvPr/>
          </p:nvSpPr>
          <p:spPr>
            <a:xfrm>
              <a:off x="7810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0" name="Google Shape;988;p19"/>
            <p:cNvSpPr/>
            <p:nvPr/>
          </p:nvSpPr>
          <p:spPr>
            <a:xfrm>
              <a:off x="758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1" name="Google Shape;989;p19"/>
            <p:cNvSpPr/>
            <p:nvPr/>
          </p:nvSpPr>
          <p:spPr>
            <a:xfrm>
              <a:off x="7363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2" name="Google Shape;990;p19"/>
            <p:cNvSpPr/>
            <p:nvPr/>
          </p:nvSpPr>
          <p:spPr>
            <a:xfrm>
              <a:off x="71402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3" name="Google Shape;991;p19"/>
            <p:cNvSpPr/>
            <p:nvPr/>
          </p:nvSpPr>
          <p:spPr>
            <a:xfrm>
              <a:off x="691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4" name="Google Shape;992;p19"/>
            <p:cNvSpPr/>
            <p:nvPr/>
          </p:nvSpPr>
          <p:spPr>
            <a:xfrm>
              <a:off x="6693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5" name="Google Shape;993;p19"/>
            <p:cNvSpPr/>
            <p:nvPr/>
          </p:nvSpPr>
          <p:spPr>
            <a:xfrm>
              <a:off x="64702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6" name="Google Shape;994;p19"/>
            <p:cNvSpPr/>
            <p:nvPr/>
          </p:nvSpPr>
          <p:spPr>
            <a:xfrm>
              <a:off x="624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7" name="Google Shape;995;p19"/>
            <p:cNvSpPr/>
            <p:nvPr/>
          </p:nvSpPr>
          <p:spPr>
            <a:xfrm>
              <a:off x="6023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8" name="Google Shape;996;p19"/>
            <p:cNvSpPr/>
            <p:nvPr/>
          </p:nvSpPr>
          <p:spPr>
            <a:xfrm>
              <a:off x="58003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9" name="Google Shape;997;p19"/>
            <p:cNvSpPr/>
            <p:nvPr/>
          </p:nvSpPr>
          <p:spPr>
            <a:xfrm>
              <a:off x="5576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0" name="Google Shape;998;p19"/>
            <p:cNvSpPr/>
            <p:nvPr/>
          </p:nvSpPr>
          <p:spPr>
            <a:xfrm>
              <a:off x="5353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1" name="Google Shape;999;p19"/>
            <p:cNvSpPr/>
            <p:nvPr/>
          </p:nvSpPr>
          <p:spPr>
            <a:xfrm>
              <a:off x="5130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2" name="Google Shape;1000;p19"/>
            <p:cNvSpPr/>
            <p:nvPr/>
          </p:nvSpPr>
          <p:spPr>
            <a:xfrm>
              <a:off x="4906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3" name="Google Shape;1001;p19"/>
            <p:cNvSpPr/>
            <p:nvPr/>
          </p:nvSpPr>
          <p:spPr>
            <a:xfrm>
              <a:off x="4683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4" name="Google Shape;1002;p19"/>
            <p:cNvSpPr/>
            <p:nvPr/>
          </p:nvSpPr>
          <p:spPr>
            <a:xfrm>
              <a:off x="4460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5" name="Google Shape;1003;p19"/>
            <p:cNvSpPr/>
            <p:nvPr/>
          </p:nvSpPr>
          <p:spPr>
            <a:xfrm>
              <a:off x="4237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6" name="Google Shape;1004;p19"/>
            <p:cNvSpPr/>
            <p:nvPr/>
          </p:nvSpPr>
          <p:spPr>
            <a:xfrm>
              <a:off x="4013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7" name="Google Shape;1005;p19"/>
            <p:cNvSpPr/>
            <p:nvPr/>
          </p:nvSpPr>
          <p:spPr>
            <a:xfrm>
              <a:off x="3790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8" name="Google Shape;1006;p19"/>
            <p:cNvSpPr/>
            <p:nvPr/>
          </p:nvSpPr>
          <p:spPr>
            <a:xfrm>
              <a:off x="35668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9" name="Google Shape;1007;p19"/>
            <p:cNvSpPr/>
            <p:nvPr/>
          </p:nvSpPr>
          <p:spPr>
            <a:xfrm>
              <a:off x="33436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0" name="Google Shape;1008;p19"/>
            <p:cNvSpPr/>
            <p:nvPr/>
          </p:nvSpPr>
          <p:spPr>
            <a:xfrm>
              <a:off x="3120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1" name="Google Shape;1009;p19"/>
            <p:cNvSpPr/>
            <p:nvPr/>
          </p:nvSpPr>
          <p:spPr>
            <a:xfrm>
              <a:off x="289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2" name="Google Shape;1010;p19"/>
            <p:cNvSpPr/>
            <p:nvPr/>
          </p:nvSpPr>
          <p:spPr>
            <a:xfrm>
              <a:off x="26737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3" name="Google Shape;1011;p19"/>
            <p:cNvSpPr/>
            <p:nvPr/>
          </p:nvSpPr>
          <p:spPr>
            <a:xfrm>
              <a:off x="2450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4" name="Google Shape;1012;p19"/>
            <p:cNvSpPr/>
            <p:nvPr/>
          </p:nvSpPr>
          <p:spPr>
            <a:xfrm>
              <a:off x="222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5" name="Google Shape;1013;p19"/>
            <p:cNvSpPr/>
            <p:nvPr/>
          </p:nvSpPr>
          <p:spPr>
            <a:xfrm>
              <a:off x="2003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6" name="Google Shape;1014;p19"/>
            <p:cNvSpPr/>
            <p:nvPr/>
          </p:nvSpPr>
          <p:spPr>
            <a:xfrm>
              <a:off x="1780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7" name="Google Shape;1015;p19"/>
            <p:cNvSpPr/>
            <p:nvPr/>
          </p:nvSpPr>
          <p:spPr>
            <a:xfrm>
              <a:off x="155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8" name="Google Shape;1016;p19"/>
            <p:cNvSpPr/>
            <p:nvPr/>
          </p:nvSpPr>
          <p:spPr>
            <a:xfrm>
              <a:off x="1333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9" name="Google Shape;1017;p19"/>
            <p:cNvSpPr/>
            <p:nvPr/>
          </p:nvSpPr>
          <p:spPr>
            <a:xfrm>
              <a:off x="1110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0" name="Google Shape;1018;p19"/>
            <p:cNvSpPr/>
            <p:nvPr/>
          </p:nvSpPr>
          <p:spPr>
            <a:xfrm>
              <a:off x="88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1" name="Google Shape;1019;p19"/>
            <p:cNvSpPr/>
            <p:nvPr/>
          </p:nvSpPr>
          <p:spPr>
            <a:xfrm>
              <a:off x="6638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2" name="Google Shape;1020;p19"/>
            <p:cNvSpPr/>
            <p:nvPr/>
          </p:nvSpPr>
          <p:spPr>
            <a:xfrm>
              <a:off x="440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3" name="Google Shape;1021;p19"/>
            <p:cNvSpPr/>
            <p:nvPr/>
          </p:nvSpPr>
          <p:spPr>
            <a:xfrm>
              <a:off x="21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124" name="Google Shape;1022;p19"/>
          <p:cNvSpPr/>
          <p:nvPr/>
        </p:nvSpPr>
        <p:spPr>
          <a:xfrm>
            <a:off x="2210040" y="1792440"/>
            <a:ext cx="2541600" cy="30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5" name="Google Shape;1023;p19"/>
          <p:cNvSpPr/>
          <p:nvPr/>
        </p:nvSpPr>
        <p:spPr>
          <a:xfrm>
            <a:off x="-6120" y="0"/>
            <a:ext cx="9155160" cy="22788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6" name="PlaceHolder 1"/>
          <p:cNvSpPr>
            <a:spLocks noGrp="1"/>
          </p:cNvSpPr>
          <p:nvPr>
            <p:ph type="body"/>
          </p:nvPr>
        </p:nvSpPr>
        <p:spPr>
          <a:xfrm>
            <a:off x="1578960" y="1135080"/>
            <a:ext cx="5985360" cy="2872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7" name="Google Shape;1025;p19"/>
          <p:cNvSpPr/>
          <p:nvPr/>
        </p:nvSpPr>
        <p:spPr>
          <a:xfrm rot="5400000">
            <a:off x="82800" y="69120"/>
            <a:ext cx="103320" cy="8928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>
            <a:solidFill>
              <a:srgbClr val="e7e7e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22320" bIns="22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_1_1_1_1_1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9" name="Google Shape;289;p7"/>
          <p:cNvGrpSpPr/>
          <p:nvPr/>
        </p:nvGrpSpPr>
        <p:grpSpPr>
          <a:xfrm>
            <a:off x="-6120" y="-3600"/>
            <a:ext cx="9155520" cy="5149800"/>
            <a:chOff x="-6120" y="-3600"/>
            <a:chExt cx="9155520" cy="5149800"/>
          </a:xfrm>
        </p:grpSpPr>
        <p:sp>
          <p:nvSpPr>
            <p:cNvPr id="1290" name="Google Shape;290;p7"/>
            <p:cNvSpPr/>
            <p:nvPr/>
          </p:nvSpPr>
          <p:spPr>
            <a:xfrm>
              <a:off x="-6120" y="4889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91" name="Google Shape;291;p7"/>
            <p:cNvSpPr/>
            <p:nvPr/>
          </p:nvSpPr>
          <p:spPr>
            <a:xfrm>
              <a:off x="-6120" y="46317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92" name="Google Shape;292;p7"/>
            <p:cNvSpPr/>
            <p:nvPr/>
          </p:nvSpPr>
          <p:spPr>
            <a:xfrm>
              <a:off x="-6120" y="43743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93" name="Google Shape;293;p7"/>
            <p:cNvSpPr/>
            <p:nvPr/>
          </p:nvSpPr>
          <p:spPr>
            <a:xfrm>
              <a:off x="-6120" y="4116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94" name="Google Shape;294;p7"/>
            <p:cNvSpPr/>
            <p:nvPr/>
          </p:nvSpPr>
          <p:spPr>
            <a:xfrm>
              <a:off x="-6120" y="38592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95" name="Google Shape;295;p7"/>
            <p:cNvSpPr/>
            <p:nvPr/>
          </p:nvSpPr>
          <p:spPr>
            <a:xfrm>
              <a:off x="-6120" y="36018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96" name="Google Shape;296;p7"/>
            <p:cNvSpPr/>
            <p:nvPr/>
          </p:nvSpPr>
          <p:spPr>
            <a:xfrm>
              <a:off x="-6120" y="33444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97" name="Google Shape;297;p7"/>
            <p:cNvSpPr/>
            <p:nvPr/>
          </p:nvSpPr>
          <p:spPr>
            <a:xfrm>
              <a:off x="-6120" y="30866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98" name="Google Shape;298;p7"/>
            <p:cNvSpPr/>
            <p:nvPr/>
          </p:nvSpPr>
          <p:spPr>
            <a:xfrm>
              <a:off x="-6120" y="28292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99" name="Google Shape;299;p7"/>
            <p:cNvSpPr/>
            <p:nvPr/>
          </p:nvSpPr>
          <p:spPr>
            <a:xfrm>
              <a:off x="-6120" y="25718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00" name="Google Shape;300;p7"/>
            <p:cNvSpPr/>
            <p:nvPr/>
          </p:nvSpPr>
          <p:spPr>
            <a:xfrm>
              <a:off x="-6120" y="23140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01" name="Google Shape;301;p7"/>
            <p:cNvSpPr/>
            <p:nvPr/>
          </p:nvSpPr>
          <p:spPr>
            <a:xfrm>
              <a:off x="-6120" y="20566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02" name="Google Shape;302;p7"/>
            <p:cNvSpPr/>
            <p:nvPr/>
          </p:nvSpPr>
          <p:spPr>
            <a:xfrm>
              <a:off x="-6120" y="17992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03" name="Google Shape;303;p7"/>
            <p:cNvSpPr/>
            <p:nvPr/>
          </p:nvSpPr>
          <p:spPr>
            <a:xfrm>
              <a:off x="-6120" y="1541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04" name="Google Shape;304;p7"/>
            <p:cNvSpPr/>
            <p:nvPr/>
          </p:nvSpPr>
          <p:spPr>
            <a:xfrm>
              <a:off x="-6120" y="12841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05" name="Google Shape;305;p7"/>
            <p:cNvSpPr/>
            <p:nvPr/>
          </p:nvSpPr>
          <p:spPr>
            <a:xfrm>
              <a:off x="-6120" y="10267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06" name="Google Shape;306;p7"/>
            <p:cNvSpPr/>
            <p:nvPr/>
          </p:nvSpPr>
          <p:spPr>
            <a:xfrm>
              <a:off x="-6120" y="768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07" name="Google Shape;307;p7"/>
            <p:cNvSpPr/>
            <p:nvPr/>
          </p:nvSpPr>
          <p:spPr>
            <a:xfrm>
              <a:off x="-6120" y="5115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08" name="Google Shape;308;p7"/>
            <p:cNvSpPr/>
            <p:nvPr/>
          </p:nvSpPr>
          <p:spPr>
            <a:xfrm>
              <a:off x="-6120" y="2541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09" name="Google Shape;309;p7"/>
            <p:cNvSpPr/>
            <p:nvPr/>
          </p:nvSpPr>
          <p:spPr>
            <a:xfrm>
              <a:off x="892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10" name="Google Shape;310;p7"/>
            <p:cNvSpPr/>
            <p:nvPr/>
          </p:nvSpPr>
          <p:spPr>
            <a:xfrm>
              <a:off x="8703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11" name="Google Shape;311;p7"/>
            <p:cNvSpPr/>
            <p:nvPr/>
          </p:nvSpPr>
          <p:spPr>
            <a:xfrm>
              <a:off x="84801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12" name="Google Shape;312;p7"/>
            <p:cNvSpPr/>
            <p:nvPr/>
          </p:nvSpPr>
          <p:spPr>
            <a:xfrm>
              <a:off x="825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13" name="Google Shape;313;p7"/>
            <p:cNvSpPr/>
            <p:nvPr/>
          </p:nvSpPr>
          <p:spPr>
            <a:xfrm>
              <a:off x="8033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14" name="Google Shape;314;p7"/>
            <p:cNvSpPr/>
            <p:nvPr/>
          </p:nvSpPr>
          <p:spPr>
            <a:xfrm>
              <a:off x="7810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15" name="Google Shape;315;p7"/>
            <p:cNvSpPr/>
            <p:nvPr/>
          </p:nvSpPr>
          <p:spPr>
            <a:xfrm>
              <a:off x="758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16" name="Google Shape;316;p7"/>
            <p:cNvSpPr/>
            <p:nvPr/>
          </p:nvSpPr>
          <p:spPr>
            <a:xfrm>
              <a:off x="7363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17" name="Google Shape;317;p7"/>
            <p:cNvSpPr/>
            <p:nvPr/>
          </p:nvSpPr>
          <p:spPr>
            <a:xfrm>
              <a:off x="71402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18" name="Google Shape;318;p7"/>
            <p:cNvSpPr/>
            <p:nvPr/>
          </p:nvSpPr>
          <p:spPr>
            <a:xfrm>
              <a:off x="691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19" name="Google Shape;319;p7"/>
            <p:cNvSpPr/>
            <p:nvPr/>
          </p:nvSpPr>
          <p:spPr>
            <a:xfrm>
              <a:off x="6693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20" name="Google Shape;320;p7"/>
            <p:cNvSpPr/>
            <p:nvPr/>
          </p:nvSpPr>
          <p:spPr>
            <a:xfrm>
              <a:off x="64702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21" name="Google Shape;321;p7"/>
            <p:cNvSpPr/>
            <p:nvPr/>
          </p:nvSpPr>
          <p:spPr>
            <a:xfrm>
              <a:off x="624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22" name="Google Shape;322;p7"/>
            <p:cNvSpPr/>
            <p:nvPr/>
          </p:nvSpPr>
          <p:spPr>
            <a:xfrm>
              <a:off x="6023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23" name="Google Shape;323;p7"/>
            <p:cNvSpPr/>
            <p:nvPr/>
          </p:nvSpPr>
          <p:spPr>
            <a:xfrm>
              <a:off x="58003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24" name="Google Shape;324;p7"/>
            <p:cNvSpPr/>
            <p:nvPr/>
          </p:nvSpPr>
          <p:spPr>
            <a:xfrm>
              <a:off x="5576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25" name="Google Shape;325;p7"/>
            <p:cNvSpPr/>
            <p:nvPr/>
          </p:nvSpPr>
          <p:spPr>
            <a:xfrm>
              <a:off x="5353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26" name="Google Shape;326;p7"/>
            <p:cNvSpPr/>
            <p:nvPr/>
          </p:nvSpPr>
          <p:spPr>
            <a:xfrm>
              <a:off x="5130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27" name="Google Shape;327;p7"/>
            <p:cNvSpPr/>
            <p:nvPr/>
          </p:nvSpPr>
          <p:spPr>
            <a:xfrm>
              <a:off x="4906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28" name="Google Shape;328;p7"/>
            <p:cNvSpPr/>
            <p:nvPr/>
          </p:nvSpPr>
          <p:spPr>
            <a:xfrm>
              <a:off x="4683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29" name="Google Shape;329;p7"/>
            <p:cNvSpPr/>
            <p:nvPr/>
          </p:nvSpPr>
          <p:spPr>
            <a:xfrm>
              <a:off x="4460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30" name="Google Shape;330;p7"/>
            <p:cNvSpPr/>
            <p:nvPr/>
          </p:nvSpPr>
          <p:spPr>
            <a:xfrm>
              <a:off x="4237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31" name="Google Shape;331;p7"/>
            <p:cNvSpPr/>
            <p:nvPr/>
          </p:nvSpPr>
          <p:spPr>
            <a:xfrm>
              <a:off x="4013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32" name="Google Shape;332;p7"/>
            <p:cNvSpPr/>
            <p:nvPr/>
          </p:nvSpPr>
          <p:spPr>
            <a:xfrm>
              <a:off x="3790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33" name="Google Shape;333;p7"/>
            <p:cNvSpPr/>
            <p:nvPr/>
          </p:nvSpPr>
          <p:spPr>
            <a:xfrm>
              <a:off x="35668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34" name="Google Shape;334;p7"/>
            <p:cNvSpPr/>
            <p:nvPr/>
          </p:nvSpPr>
          <p:spPr>
            <a:xfrm>
              <a:off x="33436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35" name="Google Shape;335;p7"/>
            <p:cNvSpPr/>
            <p:nvPr/>
          </p:nvSpPr>
          <p:spPr>
            <a:xfrm>
              <a:off x="3120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36" name="Google Shape;336;p7"/>
            <p:cNvSpPr/>
            <p:nvPr/>
          </p:nvSpPr>
          <p:spPr>
            <a:xfrm>
              <a:off x="289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37" name="Google Shape;337;p7"/>
            <p:cNvSpPr/>
            <p:nvPr/>
          </p:nvSpPr>
          <p:spPr>
            <a:xfrm>
              <a:off x="26737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38" name="Google Shape;338;p7"/>
            <p:cNvSpPr/>
            <p:nvPr/>
          </p:nvSpPr>
          <p:spPr>
            <a:xfrm>
              <a:off x="2450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39" name="Google Shape;339;p7"/>
            <p:cNvSpPr/>
            <p:nvPr/>
          </p:nvSpPr>
          <p:spPr>
            <a:xfrm>
              <a:off x="222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40" name="Google Shape;340;p7"/>
            <p:cNvSpPr/>
            <p:nvPr/>
          </p:nvSpPr>
          <p:spPr>
            <a:xfrm>
              <a:off x="2003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41" name="Google Shape;341;p7"/>
            <p:cNvSpPr/>
            <p:nvPr/>
          </p:nvSpPr>
          <p:spPr>
            <a:xfrm>
              <a:off x="1780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42" name="Google Shape;342;p7"/>
            <p:cNvSpPr/>
            <p:nvPr/>
          </p:nvSpPr>
          <p:spPr>
            <a:xfrm>
              <a:off x="155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43" name="Google Shape;343;p7"/>
            <p:cNvSpPr/>
            <p:nvPr/>
          </p:nvSpPr>
          <p:spPr>
            <a:xfrm>
              <a:off x="1333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44" name="Google Shape;344;p7"/>
            <p:cNvSpPr/>
            <p:nvPr/>
          </p:nvSpPr>
          <p:spPr>
            <a:xfrm>
              <a:off x="1110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45" name="Google Shape;345;p7"/>
            <p:cNvSpPr/>
            <p:nvPr/>
          </p:nvSpPr>
          <p:spPr>
            <a:xfrm>
              <a:off x="88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46" name="Google Shape;346;p7"/>
            <p:cNvSpPr/>
            <p:nvPr/>
          </p:nvSpPr>
          <p:spPr>
            <a:xfrm>
              <a:off x="6638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47" name="Google Shape;347;p7"/>
            <p:cNvSpPr/>
            <p:nvPr/>
          </p:nvSpPr>
          <p:spPr>
            <a:xfrm>
              <a:off x="440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48" name="Google Shape;348;p7"/>
            <p:cNvSpPr/>
            <p:nvPr/>
          </p:nvSpPr>
          <p:spPr>
            <a:xfrm>
              <a:off x="21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1349" name="Google Shape;349;p7"/>
          <p:cNvSpPr/>
          <p:nvPr/>
        </p:nvSpPr>
        <p:spPr>
          <a:xfrm>
            <a:off x="-6120" y="0"/>
            <a:ext cx="9155160" cy="22788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50" name="Google Shape;350;p7"/>
          <p:cNvSpPr/>
          <p:nvPr/>
        </p:nvSpPr>
        <p:spPr>
          <a:xfrm rot="5400000">
            <a:off x="82800" y="69120"/>
            <a:ext cx="103320" cy="8928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>
            <a:solidFill>
              <a:srgbClr val="e7e7e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22320" bIns="22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351" name="PlaceHolder 1"/>
          <p:cNvSpPr>
            <a:spLocks noGrp="1"/>
          </p:cNvSpPr>
          <p:nvPr>
            <p:ph type="title"/>
          </p:nvPr>
        </p:nvSpPr>
        <p:spPr>
          <a:xfrm>
            <a:off x="209880" y="468720"/>
            <a:ext cx="501516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4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52" name="PlaceHolder 2"/>
          <p:cNvSpPr>
            <a:spLocks noGrp="1"/>
          </p:cNvSpPr>
          <p:nvPr>
            <p:ph type="body"/>
          </p:nvPr>
        </p:nvSpPr>
        <p:spPr>
          <a:xfrm>
            <a:off x="7895520" y="-39600"/>
            <a:ext cx="1137960" cy="35453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53" name="PlaceHolder 3"/>
          <p:cNvSpPr>
            <a:spLocks noGrp="1"/>
          </p:cNvSpPr>
          <p:nvPr>
            <p:ph type="body"/>
          </p:nvPr>
        </p:nvSpPr>
        <p:spPr>
          <a:xfrm>
            <a:off x="167400" y="-39600"/>
            <a:ext cx="1168920" cy="35179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54" name="PlaceHolder 4"/>
          <p:cNvSpPr>
            <a:spLocks noGrp="1"/>
          </p:cNvSpPr>
          <p:nvPr>
            <p:ph type="body"/>
          </p:nvPr>
        </p:nvSpPr>
        <p:spPr>
          <a:xfrm>
            <a:off x="940680" y="-39600"/>
            <a:ext cx="3809520" cy="5004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_1_1_1_1_1_1_1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5" name="Google Shape;356;p8"/>
          <p:cNvGrpSpPr/>
          <p:nvPr/>
        </p:nvGrpSpPr>
        <p:grpSpPr>
          <a:xfrm>
            <a:off x="-6120" y="-3600"/>
            <a:ext cx="9155520" cy="5149800"/>
            <a:chOff x="-6120" y="-3600"/>
            <a:chExt cx="9155520" cy="5149800"/>
          </a:xfrm>
        </p:grpSpPr>
        <p:sp>
          <p:nvSpPr>
            <p:cNvPr id="1356" name="Google Shape;357;p8"/>
            <p:cNvSpPr/>
            <p:nvPr/>
          </p:nvSpPr>
          <p:spPr>
            <a:xfrm>
              <a:off x="-6120" y="4889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57" name="Google Shape;358;p8"/>
            <p:cNvSpPr/>
            <p:nvPr/>
          </p:nvSpPr>
          <p:spPr>
            <a:xfrm>
              <a:off x="-6120" y="46317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58" name="Google Shape;359;p8"/>
            <p:cNvSpPr/>
            <p:nvPr/>
          </p:nvSpPr>
          <p:spPr>
            <a:xfrm>
              <a:off x="-6120" y="43743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59" name="Google Shape;360;p8"/>
            <p:cNvSpPr/>
            <p:nvPr/>
          </p:nvSpPr>
          <p:spPr>
            <a:xfrm>
              <a:off x="-6120" y="4116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60" name="Google Shape;361;p8"/>
            <p:cNvSpPr/>
            <p:nvPr/>
          </p:nvSpPr>
          <p:spPr>
            <a:xfrm>
              <a:off x="-6120" y="38592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61" name="Google Shape;362;p8"/>
            <p:cNvSpPr/>
            <p:nvPr/>
          </p:nvSpPr>
          <p:spPr>
            <a:xfrm>
              <a:off x="-6120" y="36018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62" name="Google Shape;363;p8"/>
            <p:cNvSpPr/>
            <p:nvPr/>
          </p:nvSpPr>
          <p:spPr>
            <a:xfrm>
              <a:off x="-6120" y="33444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63" name="Google Shape;364;p8"/>
            <p:cNvSpPr/>
            <p:nvPr/>
          </p:nvSpPr>
          <p:spPr>
            <a:xfrm>
              <a:off x="-6120" y="30866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64" name="Google Shape;365;p8"/>
            <p:cNvSpPr/>
            <p:nvPr/>
          </p:nvSpPr>
          <p:spPr>
            <a:xfrm>
              <a:off x="-6120" y="28292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65" name="Google Shape;366;p8"/>
            <p:cNvSpPr/>
            <p:nvPr/>
          </p:nvSpPr>
          <p:spPr>
            <a:xfrm>
              <a:off x="-6120" y="25718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66" name="Google Shape;367;p8"/>
            <p:cNvSpPr/>
            <p:nvPr/>
          </p:nvSpPr>
          <p:spPr>
            <a:xfrm>
              <a:off x="-6120" y="23140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67" name="Google Shape;368;p8"/>
            <p:cNvSpPr/>
            <p:nvPr/>
          </p:nvSpPr>
          <p:spPr>
            <a:xfrm>
              <a:off x="-6120" y="20566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68" name="Google Shape;369;p8"/>
            <p:cNvSpPr/>
            <p:nvPr/>
          </p:nvSpPr>
          <p:spPr>
            <a:xfrm>
              <a:off x="-6120" y="17992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69" name="Google Shape;370;p8"/>
            <p:cNvSpPr/>
            <p:nvPr/>
          </p:nvSpPr>
          <p:spPr>
            <a:xfrm>
              <a:off x="-6120" y="1541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70" name="Google Shape;371;p8"/>
            <p:cNvSpPr/>
            <p:nvPr/>
          </p:nvSpPr>
          <p:spPr>
            <a:xfrm>
              <a:off x="-6120" y="12841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71" name="Google Shape;372;p8"/>
            <p:cNvSpPr/>
            <p:nvPr/>
          </p:nvSpPr>
          <p:spPr>
            <a:xfrm>
              <a:off x="-6120" y="10267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72" name="Google Shape;373;p8"/>
            <p:cNvSpPr/>
            <p:nvPr/>
          </p:nvSpPr>
          <p:spPr>
            <a:xfrm>
              <a:off x="-6120" y="768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73" name="Google Shape;374;p8"/>
            <p:cNvSpPr/>
            <p:nvPr/>
          </p:nvSpPr>
          <p:spPr>
            <a:xfrm>
              <a:off x="-6120" y="5115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74" name="Google Shape;375;p8"/>
            <p:cNvSpPr/>
            <p:nvPr/>
          </p:nvSpPr>
          <p:spPr>
            <a:xfrm>
              <a:off x="-6120" y="2541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75" name="Google Shape;376;p8"/>
            <p:cNvSpPr/>
            <p:nvPr/>
          </p:nvSpPr>
          <p:spPr>
            <a:xfrm>
              <a:off x="892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76" name="Google Shape;377;p8"/>
            <p:cNvSpPr/>
            <p:nvPr/>
          </p:nvSpPr>
          <p:spPr>
            <a:xfrm>
              <a:off x="8703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77" name="Google Shape;378;p8"/>
            <p:cNvSpPr/>
            <p:nvPr/>
          </p:nvSpPr>
          <p:spPr>
            <a:xfrm>
              <a:off x="84801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78" name="Google Shape;379;p8"/>
            <p:cNvSpPr/>
            <p:nvPr/>
          </p:nvSpPr>
          <p:spPr>
            <a:xfrm>
              <a:off x="825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79" name="Google Shape;380;p8"/>
            <p:cNvSpPr/>
            <p:nvPr/>
          </p:nvSpPr>
          <p:spPr>
            <a:xfrm>
              <a:off x="8033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80" name="Google Shape;381;p8"/>
            <p:cNvSpPr/>
            <p:nvPr/>
          </p:nvSpPr>
          <p:spPr>
            <a:xfrm>
              <a:off x="7810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81" name="Google Shape;382;p8"/>
            <p:cNvSpPr/>
            <p:nvPr/>
          </p:nvSpPr>
          <p:spPr>
            <a:xfrm>
              <a:off x="758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82" name="Google Shape;383;p8"/>
            <p:cNvSpPr/>
            <p:nvPr/>
          </p:nvSpPr>
          <p:spPr>
            <a:xfrm>
              <a:off x="7363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83" name="Google Shape;384;p8"/>
            <p:cNvSpPr/>
            <p:nvPr/>
          </p:nvSpPr>
          <p:spPr>
            <a:xfrm>
              <a:off x="71402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84" name="Google Shape;385;p8"/>
            <p:cNvSpPr/>
            <p:nvPr/>
          </p:nvSpPr>
          <p:spPr>
            <a:xfrm>
              <a:off x="691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85" name="Google Shape;386;p8"/>
            <p:cNvSpPr/>
            <p:nvPr/>
          </p:nvSpPr>
          <p:spPr>
            <a:xfrm>
              <a:off x="6693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86" name="Google Shape;387;p8"/>
            <p:cNvSpPr/>
            <p:nvPr/>
          </p:nvSpPr>
          <p:spPr>
            <a:xfrm>
              <a:off x="64702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87" name="Google Shape;388;p8"/>
            <p:cNvSpPr/>
            <p:nvPr/>
          </p:nvSpPr>
          <p:spPr>
            <a:xfrm>
              <a:off x="624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88" name="Google Shape;389;p8"/>
            <p:cNvSpPr/>
            <p:nvPr/>
          </p:nvSpPr>
          <p:spPr>
            <a:xfrm>
              <a:off x="6023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89" name="Google Shape;390;p8"/>
            <p:cNvSpPr/>
            <p:nvPr/>
          </p:nvSpPr>
          <p:spPr>
            <a:xfrm>
              <a:off x="58003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90" name="Google Shape;391;p8"/>
            <p:cNvSpPr/>
            <p:nvPr/>
          </p:nvSpPr>
          <p:spPr>
            <a:xfrm>
              <a:off x="5576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91" name="Google Shape;392;p8"/>
            <p:cNvSpPr/>
            <p:nvPr/>
          </p:nvSpPr>
          <p:spPr>
            <a:xfrm>
              <a:off x="5353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92" name="Google Shape;393;p8"/>
            <p:cNvSpPr/>
            <p:nvPr/>
          </p:nvSpPr>
          <p:spPr>
            <a:xfrm>
              <a:off x="5130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93" name="Google Shape;394;p8"/>
            <p:cNvSpPr/>
            <p:nvPr/>
          </p:nvSpPr>
          <p:spPr>
            <a:xfrm>
              <a:off x="4906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94" name="Google Shape;395;p8"/>
            <p:cNvSpPr/>
            <p:nvPr/>
          </p:nvSpPr>
          <p:spPr>
            <a:xfrm>
              <a:off x="4683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95" name="Google Shape;396;p8"/>
            <p:cNvSpPr/>
            <p:nvPr/>
          </p:nvSpPr>
          <p:spPr>
            <a:xfrm>
              <a:off x="4460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96" name="Google Shape;397;p8"/>
            <p:cNvSpPr/>
            <p:nvPr/>
          </p:nvSpPr>
          <p:spPr>
            <a:xfrm>
              <a:off x="4237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97" name="Google Shape;398;p8"/>
            <p:cNvSpPr/>
            <p:nvPr/>
          </p:nvSpPr>
          <p:spPr>
            <a:xfrm>
              <a:off x="4013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98" name="Google Shape;399;p8"/>
            <p:cNvSpPr/>
            <p:nvPr/>
          </p:nvSpPr>
          <p:spPr>
            <a:xfrm>
              <a:off x="3790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99" name="Google Shape;400;p8"/>
            <p:cNvSpPr/>
            <p:nvPr/>
          </p:nvSpPr>
          <p:spPr>
            <a:xfrm>
              <a:off x="35668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00" name="Google Shape;401;p8"/>
            <p:cNvSpPr/>
            <p:nvPr/>
          </p:nvSpPr>
          <p:spPr>
            <a:xfrm>
              <a:off x="33436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01" name="Google Shape;402;p8"/>
            <p:cNvSpPr/>
            <p:nvPr/>
          </p:nvSpPr>
          <p:spPr>
            <a:xfrm>
              <a:off x="3120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02" name="Google Shape;403;p8"/>
            <p:cNvSpPr/>
            <p:nvPr/>
          </p:nvSpPr>
          <p:spPr>
            <a:xfrm>
              <a:off x="289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03" name="Google Shape;404;p8"/>
            <p:cNvSpPr/>
            <p:nvPr/>
          </p:nvSpPr>
          <p:spPr>
            <a:xfrm>
              <a:off x="26737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04" name="Google Shape;405;p8"/>
            <p:cNvSpPr/>
            <p:nvPr/>
          </p:nvSpPr>
          <p:spPr>
            <a:xfrm>
              <a:off x="2450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05" name="Google Shape;406;p8"/>
            <p:cNvSpPr/>
            <p:nvPr/>
          </p:nvSpPr>
          <p:spPr>
            <a:xfrm>
              <a:off x="222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06" name="Google Shape;407;p8"/>
            <p:cNvSpPr/>
            <p:nvPr/>
          </p:nvSpPr>
          <p:spPr>
            <a:xfrm>
              <a:off x="2003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07" name="Google Shape;408;p8"/>
            <p:cNvSpPr/>
            <p:nvPr/>
          </p:nvSpPr>
          <p:spPr>
            <a:xfrm>
              <a:off x="1780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08" name="Google Shape;409;p8"/>
            <p:cNvSpPr/>
            <p:nvPr/>
          </p:nvSpPr>
          <p:spPr>
            <a:xfrm>
              <a:off x="155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09" name="Google Shape;410;p8"/>
            <p:cNvSpPr/>
            <p:nvPr/>
          </p:nvSpPr>
          <p:spPr>
            <a:xfrm>
              <a:off x="1333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10" name="Google Shape;411;p8"/>
            <p:cNvSpPr/>
            <p:nvPr/>
          </p:nvSpPr>
          <p:spPr>
            <a:xfrm>
              <a:off x="1110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11" name="Google Shape;412;p8"/>
            <p:cNvSpPr/>
            <p:nvPr/>
          </p:nvSpPr>
          <p:spPr>
            <a:xfrm>
              <a:off x="88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12" name="Google Shape;413;p8"/>
            <p:cNvSpPr/>
            <p:nvPr/>
          </p:nvSpPr>
          <p:spPr>
            <a:xfrm>
              <a:off x="6638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13" name="Google Shape;414;p8"/>
            <p:cNvSpPr/>
            <p:nvPr/>
          </p:nvSpPr>
          <p:spPr>
            <a:xfrm>
              <a:off x="440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14" name="Google Shape;415;p8"/>
            <p:cNvSpPr/>
            <p:nvPr/>
          </p:nvSpPr>
          <p:spPr>
            <a:xfrm>
              <a:off x="21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1415" name="PlaceHolder 1"/>
          <p:cNvSpPr>
            <a:spLocks noGrp="1"/>
          </p:cNvSpPr>
          <p:nvPr>
            <p:ph type="title"/>
          </p:nvPr>
        </p:nvSpPr>
        <p:spPr>
          <a:xfrm>
            <a:off x="209880" y="468720"/>
            <a:ext cx="501516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4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16" name="Google Shape;417;p8"/>
          <p:cNvSpPr/>
          <p:nvPr/>
        </p:nvSpPr>
        <p:spPr>
          <a:xfrm>
            <a:off x="2210040" y="1792440"/>
            <a:ext cx="2541600" cy="30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17" name="Google Shape;418;p8"/>
          <p:cNvSpPr/>
          <p:nvPr/>
        </p:nvSpPr>
        <p:spPr>
          <a:xfrm>
            <a:off x="0" y="-39600"/>
            <a:ext cx="262440" cy="30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800" strike="noStrike" u="none">
                <a:solidFill>
                  <a:schemeClr val="lt1"/>
                </a:solidFill>
                <a:effectLst/>
                <a:uFillTx/>
                <a:latin typeface="Lexend"/>
                <a:ea typeface="Lexend"/>
              </a:rPr>
              <a:t>▶ 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18" name="Google Shape;419;p8"/>
          <p:cNvSpPr/>
          <p:nvPr/>
        </p:nvSpPr>
        <p:spPr>
          <a:xfrm>
            <a:off x="-6120" y="0"/>
            <a:ext cx="9155160" cy="22788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19" name="PlaceHolder 2"/>
          <p:cNvSpPr>
            <a:spLocks noGrp="1"/>
          </p:cNvSpPr>
          <p:nvPr>
            <p:ph type="body"/>
          </p:nvPr>
        </p:nvSpPr>
        <p:spPr>
          <a:xfrm>
            <a:off x="7895520" y="-39600"/>
            <a:ext cx="1137960" cy="35453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20" name="PlaceHolder 3"/>
          <p:cNvSpPr>
            <a:spLocks noGrp="1"/>
          </p:cNvSpPr>
          <p:nvPr>
            <p:ph type="body"/>
          </p:nvPr>
        </p:nvSpPr>
        <p:spPr>
          <a:xfrm>
            <a:off x="167400" y="-39600"/>
            <a:ext cx="1168920" cy="35179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21" name="PlaceHolder 4"/>
          <p:cNvSpPr>
            <a:spLocks noGrp="1"/>
          </p:cNvSpPr>
          <p:nvPr>
            <p:ph type="body"/>
          </p:nvPr>
        </p:nvSpPr>
        <p:spPr>
          <a:xfrm>
            <a:off x="940680" y="-39600"/>
            <a:ext cx="3809520" cy="5004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22" name="Google Shape;423;p8"/>
          <p:cNvSpPr/>
          <p:nvPr/>
        </p:nvSpPr>
        <p:spPr>
          <a:xfrm rot="5400000">
            <a:off x="82800" y="69120"/>
            <a:ext cx="103320" cy="8928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>
            <a:solidFill>
              <a:srgbClr val="e7e7e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22320" bIns="22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_1_1_1_1_1_1_1_1_1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3" name="Google Shape;425;p9"/>
          <p:cNvGrpSpPr/>
          <p:nvPr/>
        </p:nvGrpSpPr>
        <p:grpSpPr>
          <a:xfrm>
            <a:off x="-6120" y="-3600"/>
            <a:ext cx="9155520" cy="5149800"/>
            <a:chOff x="-6120" y="-3600"/>
            <a:chExt cx="9155520" cy="5149800"/>
          </a:xfrm>
        </p:grpSpPr>
        <p:sp>
          <p:nvSpPr>
            <p:cNvPr id="1424" name="Google Shape;426;p9"/>
            <p:cNvSpPr/>
            <p:nvPr/>
          </p:nvSpPr>
          <p:spPr>
            <a:xfrm>
              <a:off x="-6120" y="4889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25" name="Google Shape;427;p9"/>
            <p:cNvSpPr/>
            <p:nvPr/>
          </p:nvSpPr>
          <p:spPr>
            <a:xfrm>
              <a:off x="-6120" y="46317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26" name="Google Shape;428;p9"/>
            <p:cNvSpPr/>
            <p:nvPr/>
          </p:nvSpPr>
          <p:spPr>
            <a:xfrm>
              <a:off x="-6120" y="43743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27" name="Google Shape;429;p9"/>
            <p:cNvSpPr/>
            <p:nvPr/>
          </p:nvSpPr>
          <p:spPr>
            <a:xfrm>
              <a:off x="-6120" y="4116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28" name="Google Shape;430;p9"/>
            <p:cNvSpPr/>
            <p:nvPr/>
          </p:nvSpPr>
          <p:spPr>
            <a:xfrm>
              <a:off x="-6120" y="38592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29" name="Google Shape;431;p9"/>
            <p:cNvSpPr/>
            <p:nvPr/>
          </p:nvSpPr>
          <p:spPr>
            <a:xfrm>
              <a:off x="-6120" y="36018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30" name="Google Shape;432;p9"/>
            <p:cNvSpPr/>
            <p:nvPr/>
          </p:nvSpPr>
          <p:spPr>
            <a:xfrm>
              <a:off x="-6120" y="33444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31" name="Google Shape;433;p9"/>
            <p:cNvSpPr/>
            <p:nvPr/>
          </p:nvSpPr>
          <p:spPr>
            <a:xfrm>
              <a:off x="-6120" y="30866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32" name="Google Shape;434;p9"/>
            <p:cNvSpPr/>
            <p:nvPr/>
          </p:nvSpPr>
          <p:spPr>
            <a:xfrm>
              <a:off x="-6120" y="28292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33" name="Google Shape;435;p9"/>
            <p:cNvSpPr/>
            <p:nvPr/>
          </p:nvSpPr>
          <p:spPr>
            <a:xfrm>
              <a:off x="-6120" y="25718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34" name="Google Shape;436;p9"/>
            <p:cNvSpPr/>
            <p:nvPr/>
          </p:nvSpPr>
          <p:spPr>
            <a:xfrm>
              <a:off x="-6120" y="23140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35" name="Google Shape;437;p9"/>
            <p:cNvSpPr/>
            <p:nvPr/>
          </p:nvSpPr>
          <p:spPr>
            <a:xfrm>
              <a:off x="-6120" y="20566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36" name="Google Shape;438;p9"/>
            <p:cNvSpPr/>
            <p:nvPr/>
          </p:nvSpPr>
          <p:spPr>
            <a:xfrm>
              <a:off x="-6120" y="17992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37" name="Google Shape;439;p9"/>
            <p:cNvSpPr/>
            <p:nvPr/>
          </p:nvSpPr>
          <p:spPr>
            <a:xfrm>
              <a:off x="-6120" y="1541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38" name="Google Shape;440;p9"/>
            <p:cNvSpPr/>
            <p:nvPr/>
          </p:nvSpPr>
          <p:spPr>
            <a:xfrm>
              <a:off x="-6120" y="12841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39" name="Google Shape;441;p9"/>
            <p:cNvSpPr/>
            <p:nvPr/>
          </p:nvSpPr>
          <p:spPr>
            <a:xfrm>
              <a:off x="-6120" y="10267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40" name="Google Shape;442;p9"/>
            <p:cNvSpPr/>
            <p:nvPr/>
          </p:nvSpPr>
          <p:spPr>
            <a:xfrm>
              <a:off x="-6120" y="768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41" name="Google Shape;443;p9"/>
            <p:cNvSpPr/>
            <p:nvPr/>
          </p:nvSpPr>
          <p:spPr>
            <a:xfrm>
              <a:off x="-6120" y="5115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42" name="Google Shape;444;p9"/>
            <p:cNvSpPr/>
            <p:nvPr/>
          </p:nvSpPr>
          <p:spPr>
            <a:xfrm>
              <a:off x="-6120" y="2541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43" name="Google Shape;445;p9"/>
            <p:cNvSpPr/>
            <p:nvPr/>
          </p:nvSpPr>
          <p:spPr>
            <a:xfrm>
              <a:off x="892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44" name="Google Shape;446;p9"/>
            <p:cNvSpPr/>
            <p:nvPr/>
          </p:nvSpPr>
          <p:spPr>
            <a:xfrm>
              <a:off x="8703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45" name="Google Shape;447;p9"/>
            <p:cNvSpPr/>
            <p:nvPr/>
          </p:nvSpPr>
          <p:spPr>
            <a:xfrm>
              <a:off x="84801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46" name="Google Shape;448;p9"/>
            <p:cNvSpPr/>
            <p:nvPr/>
          </p:nvSpPr>
          <p:spPr>
            <a:xfrm>
              <a:off x="825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47" name="Google Shape;449;p9"/>
            <p:cNvSpPr/>
            <p:nvPr/>
          </p:nvSpPr>
          <p:spPr>
            <a:xfrm>
              <a:off x="8033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48" name="Google Shape;450;p9"/>
            <p:cNvSpPr/>
            <p:nvPr/>
          </p:nvSpPr>
          <p:spPr>
            <a:xfrm>
              <a:off x="7810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49" name="Google Shape;451;p9"/>
            <p:cNvSpPr/>
            <p:nvPr/>
          </p:nvSpPr>
          <p:spPr>
            <a:xfrm>
              <a:off x="758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50" name="Google Shape;452;p9"/>
            <p:cNvSpPr/>
            <p:nvPr/>
          </p:nvSpPr>
          <p:spPr>
            <a:xfrm>
              <a:off x="7363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51" name="Google Shape;453;p9"/>
            <p:cNvSpPr/>
            <p:nvPr/>
          </p:nvSpPr>
          <p:spPr>
            <a:xfrm>
              <a:off x="71402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52" name="Google Shape;454;p9"/>
            <p:cNvSpPr/>
            <p:nvPr/>
          </p:nvSpPr>
          <p:spPr>
            <a:xfrm>
              <a:off x="691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53" name="Google Shape;455;p9"/>
            <p:cNvSpPr/>
            <p:nvPr/>
          </p:nvSpPr>
          <p:spPr>
            <a:xfrm>
              <a:off x="6693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54" name="Google Shape;456;p9"/>
            <p:cNvSpPr/>
            <p:nvPr/>
          </p:nvSpPr>
          <p:spPr>
            <a:xfrm>
              <a:off x="64702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55" name="Google Shape;457;p9"/>
            <p:cNvSpPr/>
            <p:nvPr/>
          </p:nvSpPr>
          <p:spPr>
            <a:xfrm>
              <a:off x="624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56" name="Google Shape;458;p9"/>
            <p:cNvSpPr/>
            <p:nvPr/>
          </p:nvSpPr>
          <p:spPr>
            <a:xfrm>
              <a:off x="6023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57" name="Google Shape;459;p9"/>
            <p:cNvSpPr/>
            <p:nvPr/>
          </p:nvSpPr>
          <p:spPr>
            <a:xfrm>
              <a:off x="58003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58" name="Google Shape;460;p9"/>
            <p:cNvSpPr/>
            <p:nvPr/>
          </p:nvSpPr>
          <p:spPr>
            <a:xfrm>
              <a:off x="5576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59" name="Google Shape;461;p9"/>
            <p:cNvSpPr/>
            <p:nvPr/>
          </p:nvSpPr>
          <p:spPr>
            <a:xfrm>
              <a:off x="5353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60" name="Google Shape;462;p9"/>
            <p:cNvSpPr/>
            <p:nvPr/>
          </p:nvSpPr>
          <p:spPr>
            <a:xfrm>
              <a:off x="5130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61" name="Google Shape;463;p9"/>
            <p:cNvSpPr/>
            <p:nvPr/>
          </p:nvSpPr>
          <p:spPr>
            <a:xfrm>
              <a:off x="4906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62" name="Google Shape;464;p9"/>
            <p:cNvSpPr/>
            <p:nvPr/>
          </p:nvSpPr>
          <p:spPr>
            <a:xfrm>
              <a:off x="4683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63" name="Google Shape;465;p9"/>
            <p:cNvSpPr/>
            <p:nvPr/>
          </p:nvSpPr>
          <p:spPr>
            <a:xfrm>
              <a:off x="4460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64" name="Google Shape;466;p9"/>
            <p:cNvSpPr/>
            <p:nvPr/>
          </p:nvSpPr>
          <p:spPr>
            <a:xfrm>
              <a:off x="4237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65" name="Google Shape;467;p9"/>
            <p:cNvSpPr/>
            <p:nvPr/>
          </p:nvSpPr>
          <p:spPr>
            <a:xfrm>
              <a:off x="4013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66" name="Google Shape;468;p9"/>
            <p:cNvSpPr/>
            <p:nvPr/>
          </p:nvSpPr>
          <p:spPr>
            <a:xfrm>
              <a:off x="3790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67" name="Google Shape;469;p9"/>
            <p:cNvSpPr/>
            <p:nvPr/>
          </p:nvSpPr>
          <p:spPr>
            <a:xfrm>
              <a:off x="35668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68" name="Google Shape;470;p9"/>
            <p:cNvSpPr/>
            <p:nvPr/>
          </p:nvSpPr>
          <p:spPr>
            <a:xfrm>
              <a:off x="33436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69" name="Google Shape;471;p9"/>
            <p:cNvSpPr/>
            <p:nvPr/>
          </p:nvSpPr>
          <p:spPr>
            <a:xfrm>
              <a:off x="3120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70" name="Google Shape;472;p9"/>
            <p:cNvSpPr/>
            <p:nvPr/>
          </p:nvSpPr>
          <p:spPr>
            <a:xfrm>
              <a:off x="289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71" name="Google Shape;473;p9"/>
            <p:cNvSpPr/>
            <p:nvPr/>
          </p:nvSpPr>
          <p:spPr>
            <a:xfrm>
              <a:off x="26737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72" name="Google Shape;474;p9"/>
            <p:cNvSpPr/>
            <p:nvPr/>
          </p:nvSpPr>
          <p:spPr>
            <a:xfrm>
              <a:off x="2450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73" name="Google Shape;475;p9"/>
            <p:cNvSpPr/>
            <p:nvPr/>
          </p:nvSpPr>
          <p:spPr>
            <a:xfrm>
              <a:off x="222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74" name="Google Shape;476;p9"/>
            <p:cNvSpPr/>
            <p:nvPr/>
          </p:nvSpPr>
          <p:spPr>
            <a:xfrm>
              <a:off x="2003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75" name="Google Shape;477;p9"/>
            <p:cNvSpPr/>
            <p:nvPr/>
          </p:nvSpPr>
          <p:spPr>
            <a:xfrm>
              <a:off x="1780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76" name="Google Shape;478;p9"/>
            <p:cNvSpPr/>
            <p:nvPr/>
          </p:nvSpPr>
          <p:spPr>
            <a:xfrm>
              <a:off x="155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77" name="Google Shape;479;p9"/>
            <p:cNvSpPr/>
            <p:nvPr/>
          </p:nvSpPr>
          <p:spPr>
            <a:xfrm>
              <a:off x="1333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78" name="Google Shape;480;p9"/>
            <p:cNvSpPr/>
            <p:nvPr/>
          </p:nvSpPr>
          <p:spPr>
            <a:xfrm>
              <a:off x="1110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79" name="Google Shape;481;p9"/>
            <p:cNvSpPr/>
            <p:nvPr/>
          </p:nvSpPr>
          <p:spPr>
            <a:xfrm>
              <a:off x="88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80" name="Google Shape;482;p9"/>
            <p:cNvSpPr/>
            <p:nvPr/>
          </p:nvSpPr>
          <p:spPr>
            <a:xfrm>
              <a:off x="6638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81" name="Google Shape;483;p9"/>
            <p:cNvSpPr/>
            <p:nvPr/>
          </p:nvSpPr>
          <p:spPr>
            <a:xfrm>
              <a:off x="440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82" name="Google Shape;484;p9"/>
            <p:cNvSpPr/>
            <p:nvPr/>
          </p:nvSpPr>
          <p:spPr>
            <a:xfrm>
              <a:off x="21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1483" name="Google Shape;485;p9"/>
          <p:cNvSpPr/>
          <p:nvPr/>
        </p:nvSpPr>
        <p:spPr>
          <a:xfrm>
            <a:off x="2210040" y="1792440"/>
            <a:ext cx="2541600" cy="30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84" name="Google Shape;486;p9"/>
          <p:cNvSpPr/>
          <p:nvPr/>
        </p:nvSpPr>
        <p:spPr>
          <a:xfrm>
            <a:off x="-6120" y="0"/>
            <a:ext cx="9155160" cy="22788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85" name="PlaceHolder 1"/>
          <p:cNvSpPr>
            <a:spLocks noGrp="1"/>
          </p:cNvSpPr>
          <p:nvPr>
            <p:ph type="title"/>
          </p:nvPr>
        </p:nvSpPr>
        <p:spPr>
          <a:xfrm>
            <a:off x="208800" y="344160"/>
            <a:ext cx="534024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6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6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86" name="Google Shape;489;p9"/>
          <p:cNvSpPr/>
          <p:nvPr/>
        </p:nvSpPr>
        <p:spPr>
          <a:xfrm rot="5400000">
            <a:off x="82800" y="69120"/>
            <a:ext cx="103320" cy="8928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>
            <a:solidFill>
              <a:srgbClr val="e7e7e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22320" bIns="22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_1_1_1_1_1_1_1_1_1_1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7" name="Google Shape;491;p10"/>
          <p:cNvGrpSpPr/>
          <p:nvPr/>
        </p:nvGrpSpPr>
        <p:grpSpPr>
          <a:xfrm>
            <a:off x="-6120" y="-3600"/>
            <a:ext cx="9155520" cy="5149800"/>
            <a:chOff x="-6120" y="-3600"/>
            <a:chExt cx="9155520" cy="5149800"/>
          </a:xfrm>
        </p:grpSpPr>
        <p:sp>
          <p:nvSpPr>
            <p:cNvPr id="1488" name="Google Shape;492;p10"/>
            <p:cNvSpPr/>
            <p:nvPr/>
          </p:nvSpPr>
          <p:spPr>
            <a:xfrm>
              <a:off x="-6120" y="4889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89" name="Google Shape;493;p10"/>
            <p:cNvSpPr/>
            <p:nvPr/>
          </p:nvSpPr>
          <p:spPr>
            <a:xfrm>
              <a:off x="-6120" y="46317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90" name="Google Shape;494;p10"/>
            <p:cNvSpPr/>
            <p:nvPr/>
          </p:nvSpPr>
          <p:spPr>
            <a:xfrm>
              <a:off x="-6120" y="43743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91" name="Google Shape;495;p10"/>
            <p:cNvSpPr/>
            <p:nvPr/>
          </p:nvSpPr>
          <p:spPr>
            <a:xfrm>
              <a:off x="-6120" y="4116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92" name="Google Shape;496;p10"/>
            <p:cNvSpPr/>
            <p:nvPr/>
          </p:nvSpPr>
          <p:spPr>
            <a:xfrm>
              <a:off x="-6120" y="38592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93" name="Google Shape;497;p10"/>
            <p:cNvSpPr/>
            <p:nvPr/>
          </p:nvSpPr>
          <p:spPr>
            <a:xfrm>
              <a:off x="-6120" y="36018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94" name="Google Shape;498;p10"/>
            <p:cNvSpPr/>
            <p:nvPr/>
          </p:nvSpPr>
          <p:spPr>
            <a:xfrm>
              <a:off x="-6120" y="33444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95" name="Google Shape;499;p10"/>
            <p:cNvSpPr/>
            <p:nvPr/>
          </p:nvSpPr>
          <p:spPr>
            <a:xfrm>
              <a:off x="-6120" y="30866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96" name="Google Shape;500;p10"/>
            <p:cNvSpPr/>
            <p:nvPr/>
          </p:nvSpPr>
          <p:spPr>
            <a:xfrm>
              <a:off x="-6120" y="28292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97" name="Google Shape;501;p10"/>
            <p:cNvSpPr/>
            <p:nvPr/>
          </p:nvSpPr>
          <p:spPr>
            <a:xfrm>
              <a:off x="-6120" y="25718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98" name="Google Shape;502;p10"/>
            <p:cNvSpPr/>
            <p:nvPr/>
          </p:nvSpPr>
          <p:spPr>
            <a:xfrm>
              <a:off x="-6120" y="23140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99" name="Google Shape;503;p10"/>
            <p:cNvSpPr/>
            <p:nvPr/>
          </p:nvSpPr>
          <p:spPr>
            <a:xfrm>
              <a:off x="-6120" y="20566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00" name="Google Shape;504;p10"/>
            <p:cNvSpPr/>
            <p:nvPr/>
          </p:nvSpPr>
          <p:spPr>
            <a:xfrm>
              <a:off x="-6120" y="17992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01" name="Google Shape;505;p10"/>
            <p:cNvSpPr/>
            <p:nvPr/>
          </p:nvSpPr>
          <p:spPr>
            <a:xfrm>
              <a:off x="-6120" y="1541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02" name="Google Shape;506;p10"/>
            <p:cNvSpPr/>
            <p:nvPr/>
          </p:nvSpPr>
          <p:spPr>
            <a:xfrm>
              <a:off x="-6120" y="12841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03" name="Google Shape;507;p10"/>
            <p:cNvSpPr/>
            <p:nvPr/>
          </p:nvSpPr>
          <p:spPr>
            <a:xfrm>
              <a:off x="-6120" y="10267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04" name="Google Shape;508;p10"/>
            <p:cNvSpPr/>
            <p:nvPr/>
          </p:nvSpPr>
          <p:spPr>
            <a:xfrm>
              <a:off x="-6120" y="768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05" name="Google Shape;509;p10"/>
            <p:cNvSpPr/>
            <p:nvPr/>
          </p:nvSpPr>
          <p:spPr>
            <a:xfrm>
              <a:off x="-6120" y="5115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06" name="Google Shape;510;p10"/>
            <p:cNvSpPr/>
            <p:nvPr/>
          </p:nvSpPr>
          <p:spPr>
            <a:xfrm>
              <a:off x="-6120" y="2541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07" name="Google Shape;511;p10"/>
            <p:cNvSpPr/>
            <p:nvPr/>
          </p:nvSpPr>
          <p:spPr>
            <a:xfrm>
              <a:off x="892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08" name="Google Shape;512;p10"/>
            <p:cNvSpPr/>
            <p:nvPr/>
          </p:nvSpPr>
          <p:spPr>
            <a:xfrm>
              <a:off x="8703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09" name="Google Shape;513;p10"/>
            <p:cNvSpPr/>
            <p:nvPr/>
          </p:nvSpPr>
          <p:spPr>
            <a:xfrm>
              <a:off x="84801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10" name="Google Shape;514;p10"/>
            <p:cNvSpPr/>
            <p:nvPr/>
          </p:nvSpPr>
          <p:spPr>
            <a:xfrm>
              <a:off x="825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11" name="Google Shape;515;p10"/>
            <p:cNvSpPr/>
            <p:nvPr/>
          </p:nvSpPr>
          <p:spPr>
            <a:xfrm>
              <a:off x="8033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12" name="Google Shape;516;p10"/>
            <p:cNvSpPr/>
            <p:nvPr/>
          </p:nvSpPr>
          <p:spPr>
            <a:xfrm>
              <a:off x="7810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13" name="Google Shape;517;p10"/>
            <p:cNvSpPr/>
            <p:nvPr/>
          </p:nvSpPr>
          <p:spPr>
            <a:xfrm>
              <a:off x="758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14" name="Google Shape;518;p10"/>
            <p:cNvSpPr/>
            <p:nvPr/>
          </p:nvSpPr>
          <p:spPr>
            <a:xfrm>
              <a:off x="7363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15" name="Google Shape;519;p10"/>
            <p:cNvSpPr/>
            <p:nvPr/>
          </p:nvSpPr>
          <p:spPr>
            <a:xfrm>
              <a:off x="71402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16" name="Google Shape;520;p10"/>
            <p:cNvSpPr/>
            <p:nvPr/>
          </p:nvSpPr>
          <p:spPr>
            <a:xfrm>
              <a:off x="691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17" name="Google Shape;521;p10"/>
            <p:cNvSpPr/>
            <p:nvPr/>
          </p:nvSpPr>
          <p:spPr>
            <a:xfrm>
              <a:off x="6693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18" name="Google Shape;522;p10"/>
            <p:cNvSpPr/>
            <p:nvPr/>
          </p:nvSpPr>
          <p:spPr>
            <a:xfrm>
              <a:off x="64702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19" name="Google Shape;523;p10"/>
            <p:cNvSpPr/>
            <p:nvPr/>
          </p:nvSpPr>
          <p:spPr>
            <a:xfrm>
              <a:off x="624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20" name="Google Shape;524;p10"/>
            <p:cNvSpPr/>
            <p:nvPr/>
          </p:nvSpPr>
          <p:spPr>
            <a:xfrm>
              <a:off x="6023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21" name="Google Shape;525;p10"/>
            <p:cNvSpPr/>
            <p:nvPr/>
          </p:nvSpPr>
          <p:spPr>
            <a:xfrm>
              <a:off x="58003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22" name="Google Shape;526;p10"/>
            <p:cNvSpPr/>
            <p:nvPr/>
          </p:nvSpPr>
          <p:spPr>
            <a:xfrm>
              <a:off x="5576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23" name="Google Shape;527;p10"/>
            <p:cNvSpPr/>
            <p:nvPr/>
          </p:nvSpPr>
          <p:spPr>
            <a:xfrm>
              <a:off x="5353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24" name="Google Shape;528;p10"/>
            <p:cNvSpPr/>
            <p:nvPr/>
          </p:nvSpPr>
          <p:spPr>
            <a:xfrm>
              <a:off x="5130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25" name="Google Shape;529;p10"/>
            <p:cNvSpPr/>
            <p:nvPr/>
          </p:nvSpPr>
          <p:spPr>
            <a:xfrm>
              <a:off x="4906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26" name="Google Shape;530;p10"/>
            <p:cNvSpPr/>
            <p:nvPr/>
          </p:nvSpPr>
          <p:spPr>
            <a:xfrm>
              <a:off x="4683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27" name="Google Shape;531;p10"/>
            <p:cNvSpPr/>
            <p:nvPr/>
          </p:nvSpPr>
          <p:spPr>
            <a:xfrm>
              <a:off x="4460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28" name="Google Shape;532;p10"/>
            <p:cNvSpPr/>
            <p:nvPr/>
          </p:nvSpPr>
          <p:spPr>
            <a:xfrm>
              <a:off x="4237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29" name="Google Shape;533;p10"/>
            <p:cNvSpPr/>
            <p:nvPr/>
          </p:nvSpPr>
          <p:spPr>
            <a:xfrm>
              <a:off x="4013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30" name="Google Shape;534;p10"/>
            <p:cNvSpPr/>
            <p:nvPr/>
          </p:nvSpPr>
          <p:spPr>
            <a:xfrm>
              <a:off x="3790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31" name="Google Shape;535;p10"/>
            <p:cNvSpPr/>
            <p:nvPr/>
          </p:nvSpPr>
          <p:spPr>
            <a:xfrm>
              <a:off x="35668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32" name="Google Shape;536;p10"/>
            <p:cNvSpPr/>
            <p:nvPr/>
          </p:nvSpPr>
          <p:spPr>
            <a:xfrm>
              <a:off x="33436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33" name="Google Shape;537;p10"/>
            <p:cNvSpPr/>
            <p:nvPr/>
          </p:nvSpPr>
          <p:spPr>
            <a:xfrm>
              <a:off x="3120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34" name="Google Shape;538;p10"/>
            <p:cNvSpPr/>
            <p:nvPr/>
          </p:nvSpPr>
          <p:spPr>
            <a:xfrm>
              <a:off x="289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35" name="Google Shape;539;p10"/>
            <p:cNvSpPr/>
            <p:nvPr/>
          </p:nvSpPr>
          <p:spPr>
            <a:xfrm>
              <a:off x="26737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36" name="Google Shape;540;p10"/>
            <p:cNvSpPr/>
            <p:nvPr/>
          </p:nvSpPr>
          <p:spPr>
            <a:xfrm>
              <a:off x="2450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37" name="Google Shape;541;p10"/>
            <p:cNvSpPr/>
            <p:nvPr/>
          </p:nvSpPr>
          <p:spPr>
            <a:xfrm>
              <a:off x="222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38" name="Google Shape;542;p10"/>
            <p:cNvSpPr/>
            <p:nvPr/>
          </p:nvSpPr>
          <p:spPr>
            <a:xfrm>
              <a:off x="2003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39" name="Google Shape;543;p10"/>
            <p:cNvSpPr/>
            <p:nvPr/>
          </p:nvSpPr>
          <p:spPr>
            <a:xfrm>
              <a:off x="1780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40" name="Google Shape;544;p10"/>
            <p:cNvSpPr/>
            <p:nvPr/>
          </p:nvSpPr>
          <p:spPr>
            <a:xfrm>
              <a:off x="155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41" name="Google Shape;545;p10"/>
            <p:cNvSpPr/>
            <p:nvPr/>
          </p:nvSpPr>
          <p:spPr>
            <a:xfrm>
              <a:off x="1333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42" name="Google Shape;546;p10"/>
            <p:cNvSpPr/>
            <p:nvPr/>
          </p:nvSpPr>
          <p:spPr>
            <a:xfrm>
              <a:off x="1110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43" name="Google Shape;547;p10"/>
            <p:cNvSpPr/>
            <p:nvPr/>
          </p:nvSpPr>
          <p:spPr>
            <a:xfrm>
              <a:off x="88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44" name="Google Shape;548;p10"/>
            <p:cNvSpPr/>
            <p:nvPr/>
          </p:nvSpPr>
          <p:spPr>
            <a:xfrm>
              <a:off x="6638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45" name="Google Shape;549;p10"/>
            <p:cNvSpPr/>
            <p:nvPr/>
          </p:nvSpPr>
          <p:spPr>
            <a:xfrm>
              <a:off x="440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46" name="Google Shape;550;p10"/>
            <p:cNvSpPr/>
            <p:nvPr/>
          </p:nvSpPr>
          <p:spPr>
            <a:xfrm>
              <a:off x="21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1547" name="Google Shape;551;p10"/>
          <p:cNvSpPr/>
          <p:nvPr/>
        </p:nvSpPr>
        <p:spPr>
          <a:xfrm>
            <a:off x="2210040" y="1792440"/>
            <a:ext cx="2541600" cy="30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548" name="Google Shape;552;p10"/>
          <p:cNvSpPr/>
          <p:nvPr/>
        </p:nvSpPr>
        <p:spPr>
          <a:xfrm>
            <a:off x="-6120" y="0"/>
            <a:ext cx="9155160" cy="22788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549" name="PlaceHolder 1"/>
          <p:cNvSpPr>
            <a:spLocks noGrp="1"/>
          </p:cNvSpPr>
          <p:nvPr>
            <p:ph type="title"/>
          </p:nvPr>
        </p:nvSpPr>
        <p:spPr>
          <a:xfrm>
            <a:off x="208800" y="344160"/>
            <a:ext cx="534024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6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6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550" name="Google Shape;554;p10"/>
          <p:cNvSpPr/>
          <p:nvPr/>
        </p:nvSpPr>
        <p:spPr>
          <a:xfrm rot="5400000">
            <a:off x="82800" y="69120"/>
            <a:ext cx="103320" cy="8928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>
            <a:solidFill>
              <a:srgbClr val="e7e7e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22320" bIns="22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_1_1_1_1_1_1_1_1_1_2_1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1" name="Google Shape;622;p12"/>
          <p:cNvGrpSpPr/>
          <p:nvPr/>
        </p:nvGrpSpPr>
        <p:grpSpPr>
          <a:xfrm>
            <a:off x="-6120" y="-3600"/>
            <a:ext cx="9155520" cy="5149800"/>
            <a:chOff x="-6120" y="-3600"/>
            <a:chExt cx="9155520" cy="5149800"/>
          </a:xfrm>
        </p:grpSpPr>
        <p:sp>
          <p:nvSpPr>
            <p:cNvPr id="1552" name="Google Shape;623;p12"/>
            <p:cNvSpPr/>
            <p:nvPr/>
          </p:nvSpPr>
          <p:spPr>
            <a:xfrm>
              <a:off x="-6120" y="4889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53" name="Google Shape;624;p12"/>
            <p:cNvSpPr/>
            <p:nvPr/>
          </p:nvSpPr>
          <p:spPr>
            <a:xfrm>
              <a:off x="-6120" y="46317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54" name="Google Shape;625;p12"/>
            <p:cNvSpPr/>
            <p:nvPr/>
          </p:nvSpPr>
          <p:spPr>
            <a:xfrm>
              <a:off x="-6120" y="43743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55" name="Google Shape;626;p12"/>
            <p:cNvSpPr/>
            <p:nvPr/>
          </p:nvSpPr>
          <p:spPr>
            <a:xfrm>
              <a:off x="-6120" y="4116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56" name="Google Shape;627;p12"/>
            <p:cNvSpPr/>
            <p:nvPr/>
          </p:nvSpPr>
          <p:spPr>
            <a:xfrm>
              <a:off x="-6120" y="38592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57" name="Google Shape;628;p12"/>
            <p:cNvSpPr/>
            <p:nvPr/>
          </p:nvSpPr>
          <p:spPr>
            <a:xfrm>
              <a:off x="-6120" y="36018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58" name="Google Shape;629;p12"/>
            <p:cNvSpPr/>
            <p:nvPr/>
          </p:nvSpPr>
          <p:spPr>
            <a:xfrm>
              <a:off x="-6120" y="33444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59" name="Google Shape;630;p12"/>
            <p:cNvSpPr/>
            <p:nvPr/>
          </p:nvSpPr>
          <p:spPr>
            <a:xfrm>
              <a:off x="-6120" y="30866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60" name="Google Shape;631;p12"/>
            <p:cNvSpPr/>
            <p:nvPr/>
          </p:nvSpPr>
          <p:spPr>
            <a:xfrm>
              <a:off x="-6120" y="28292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61" name="Google Shape;632;p12"/>
            <p:cNvSpPr/>
            <p:nvPr/>
          </p:nvSpPr>
          <p:spPr>
            <a:xfrm>
              <a:off x="-6120" y="25718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62" name="Google Shape;633;p12"/>
            <p:cNvSpPr/>
            <p:nvPr/>
          </p:nvSpPr>
          <p:spPr>
            <a:xfrm>
              <a:off x="-6120" y="23140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63" name="Google Shape;634;p12"/>
            <p:cNvSpPr/>
            <p:nvPr/>
          </p:nvSpPr>
          <p:spPr>
            <a:xfrm>
              <a:off x="-6120" y="20566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64" name="Google Shape;635;p12"/>
            <p:cNvSpPr/>
            <p:nvPr/>
          </p:nvSpPr>
          <p:spPr>
            <a:xfrm>
              <a:off x="-6120" y="17992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65" name="Google Shape;636;p12"/>
            <p:cNvSpPr/>
            <p:nvPr/>
          </p:nvSpPr>
          <p:spPr>
            <a:xfrm>
              <a:off x="-6120" y="1541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66" name="Google Shape;637;p12"/>
            <p:cNvSpPr/>
            <p:nvPr/>
          </p:nvSpPr>
          <p:spPr>
            <a:xfrm>
              <a:off x="-6120" y="12841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67" name="Google Shape;638;p12"/>
            <p:cNvSpPr/>
            <p:nvPr/>
          </p:nvSpPr>
          <p:spPr>
            <a:xfrm>
              <a:off x="-6120" y="10267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68" name="Google Shape;639;p12"/>
            <p:cNvSpPr/>
            <p:nvPr/>
          </p:nvSpPr>
          <p:spPr>
            <a:xfrm>
              <a:off x="-6120" y="768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69" name="Google Shape;640;p12"/>
            <p:cNvSpPr/>
            <p:nvPr/>
          </p:nvSpPr>
          <p:spPr>
            <a:xfrm>
              <a:off x="-6120" y="5115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70" name="Google Shape;641;p12"/>
            <p:cNvSpPr/>
            <p:nvPr/>
          </p:nvSpPr>
          <p:spPr>
            <a:xfrm>
              <a:off x="-6120" y="2541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71" name="Google Shape;642;p12"/>
            <p:cNvSpPr/>
            <p:nvPr/>
          </p:nvSpPr>
          <p:spPr>
            <a:xfrm>
              <a:off x="892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72" name="Google Shape;643;p12"/>
            <p:cNvSpPr/>
            <p:nvPr/>
          </p:nvSpPr>
          <p:spPr>
            <a:xfrm>
              <a:off x="8703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73" name="Google Shape;644;p12"/>
            <p:cNvSpPr/>
            <p:nvPr/>
          </p:nvSpPr>
          <p:spPr>
            <a:xfrm>
              <a:off x="84801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74" name="Google Shape;645;p12"/>
            <p:cNvSpPr/>
            <p:nvPr/>
          </p:nvSpPr>
          <p:spPr>
            <a:xfrm>
              <a:off x="825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75" name="Google Shape;646;p12"/>
            <p:cNvSpPr/>
            <p:nvPr/>
          </p:nvSpPr>
          <p:spPr>
            <a:xfrm>
              <a:off x="8033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76" name="Google Shape;647;p12"/>
            <p:cNvSpPr/>
            <p:nvPr/>
          </p:nvSpPr>
          <p:spPr>
            <a:xfrm>
              <a:off x="7810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77" name="Google Shape;648;p12"/>
            <p:cNvSpPr/>
            <p:nvPr/>
          </p:nvSpPr>
          <p:spPr>
            <a:xfrm>
              <a:off x="758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78" name="Google Shape;649;p12"/>
            <p:cNvSpPr/>
            <p:nvPr/>
          </p:nvSpPr>
          <p:spPr>
            <a:xfrm>
              <a:off x="7363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79" name="Google Shape;650;p12"/>
            <p:cNvSpPr/>
            <p:nvPr/>
          </p:nvSpPr>
          <p:spPr>
            <a:xfrm>
              <a:off x="71402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80" name="Google Shape;651;p12"/>
            <p:cNvSpPr/>
            <p:nvPr/>
          </p:nvSpPr>
          <p:spPr>
            <a:xfrm>
              <a:off x="691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81" name="Google Shape;652;p12"/>
            <p:cNvSpPr/>
            <p:nvPr/>
          </p:nvSpPr>
          <p:spPr>
            <a:xfrm>
              <a:off x="6693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82" name="Google Shape;653;p12"/>
            <p:cNvSpPr/>
            <p:nvPr/>
          </p:nvSpPr>
          <p:spPr>
            <a:xfrm>
              <a:off x="64702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83" name="Google Shape;654;p12"/>
            <p:cNvSpPr/>
            <p:nvPr/>
          </p:nvSpPr>
          <p:spPr>
            <a:xfrm>
              <a:off x="624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84" name="Google Shape;655;p12"/>
            <p:cNvSpPr/>
            <p:nvPr/>
          </p:nvSpPr>
          <p:spPr>
            <a:xfrm>
              <a:off x="6023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85" name="Google Shape;656;p12"/>
            <p:cNvSpPr/>
            <p:nvPr/>
          </p:nvSpPr>
          <p:spPr>
            <a:xfrm>
              <a:off x="58003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86" name="Google Shape;657;p12"/>
            <p:cNvSpPr/>
            <p:nvPr/>
          </p:nvSpPr>
          <p:spPr>
            <a:xfrm>
              <a:off x="5576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87" name="Google Shape;658;p12"/>
            <p:cNvSpPr/>
            <p:nvPr/>
          </p:nvSpPr>
          <p:spPr>
            <a:xfrm>
              <a:off x="5353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88" name="Google Shape;659;p12"/>
            <p:cNvSpPr/>
            <p:nvPr/>
          </p:nvSpPr>
          <p:spPr>
            <a:xfrm>
              <a:off x="5130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89" name="Google Shape;660;p12"/>
            <p:cNvSpPr/>
            <p:nvPr/>
          </p:nvSpPr>
          <p:spPr>
            <a:xfrm>
              <a:off x="4906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90" name="Google Shape;661;p12"/>
            <p:cNvSpPr/>
            <p:nvPr/>
          </p:nvSpPr>
          <p:spPr>
            <a:xfrm>
              <a:off x="4683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91" name="Google Shape;662;p12"/>
            <p:cNvSpPr/>
            <p:nvPr/>
          </p:nvSpPr>
          <p:spPr>
            <a:xfrm>
              <a:off x="4460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92" name="Google Shape;663;p12"/>
            <p:cNvSpPr/>
            <p:nvPr/>
          </p:nvSpPr>
          <p:spPr>
            <a:xfrm>
              <a:off x="4237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93" name="Google Shape;664;p12"/>
            <p:cNvSpPr/>
            <p:nvPr/>
          </p:nvSpPr>
          <p:spPr>
            <a:xfrm>
              <a:off x="4013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94" name="Google Shape;665;p12"/>
            <p:cNvSpPr/>
            <p:nvPr/>
          </p:nvSpPr>
          <p:spPr>
            <a:xfrm>
              <a:off x="3790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95" name="Google Shape;666;p12"/>
            <p:cNvSpPr/>
            <p:nvPr/>
          </p:nvSpPr>
          <p:spPr>
            <a:xfrm>
              <a:off x="35668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96" name="Google Shape;667;p12"/>
            <p:cNvSpPr/>
            <p:nvPr/>
          </p:nvSpPr>
          <p:spPr>
            <a:xfrm>
              <a:off x="33436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97" name="Google Shape;668;p12"/>
            <p:cNvSpPr/>
            <p:nvPr/>
          </p:nvSpPr>
          <p:spPr>
            <a:xfrm>
              <a:off x="3120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98" name="Google Shape;669;p12"/>
            <p:cNvSpPr/>
            <p:nvPr/>
          </p:nvSpPr>
          <p:spPr>
            <a:xfrm>
              <a:off x="289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99" name="Google Shape;670;p12"/>
            <p:cNvSpPr/>
            <p:nvPr/>
          </p:nvSpPr>
          <p:spPr>
            <a:xfrm>
              <a:off x="26737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00" name="Google Shape;671;p12"/>
            <p:cNvSpPr/>
            <p:nvPr/>
          </p:nvSpPr>
          <p:spPr>
            <a:xfrm>
              <a:off x="2450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01" name="Google Shape;672;p12"/>
            <p:cNvSpPr/>
            <p:nvPr/>
          </p:nvSpPr>
          <p:spPr>
            <a:xfrm>
              <a:off x="222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02" name="Google Shape;673;p12"/>
            <p:cNvSpPr/>
            <p:nvPr/>
          </p:nvSpPr>
          <p:spPr>
            <a:xfrm>
              <a:off x="2003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03" name="Google Shape;674;p12"/>
            <p:cNvSpPr/>
            <p:nvPr/>
          </p:nvSpPr>
          <p:spPr>
            <a:xfrm>
              <a:off x="1780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04" name="Google Shape;675;p12"/>
            <p:cNvSpPr/>
            <p:nvPr/>
          </p:nvSpPr>
          <p:spPr>
            <a:xfrm>
              <a:off x="155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05" name="Google Shape;676;p12"/>
            <p:cNvSpPr/>
            <p:nvPr/>
          </p:nvSpPr>
          <p:spPr>
            <a:xfrm>
              <a:off x="1333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06" name="Google Shape;677;p12"/>
            <p:cNvSpPr/>
            <p:nvPr/>
          </p:nvSpPr>
          <p:spPr>
            <a:xfrm>
              <a:off x="1110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07" name="Google Shape;678;p12"/>
            <p:cNvSpPr/>
            <p:nvPr/>
          </p:nvSpPr>
          <p:spPr>
            <a:xfrm>
              <a:off x="88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08" name="Google Shape;679;p12"/>
            <p:cNvSpPr/>
            <p:nvPr/>
          </p:nvSpPr>
          <p:spPr>
            <a:xfrm>
              <a:off x="6638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09" name="Google Shape;680;p12"/>
            <p:cNvSpPr/>
            <p:nvPr/>
          </p:nvSpPr>
          <p:spPr>
            <a:xfrm>
              <a:off x="440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10" name="Google Shape;681;p12"/>
            <p:cNvSpPr/>
            <p:nvPr/>
          </p:nvSpPr>
          <p:spPr>
            <a:xfrm>
              <a:off x="21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1611" name="Google Shape;682;p12"/>
          <p:cNvSpPr/>
          <p:nvPr/>
        </p:nvSpPr>
        <p:spPr>
          <a:xfrm>
            <a:off x="2210040" y="1792440"/>
            <a:ext cx="2541600" cy="30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612" name="Google Shape;683;p12"/>
          <p:cNvSpPr/>
          <p:nvPr/>
        </p:nvSpPr>
        <p:spPr>
          <a:xfrm>
            <a:off x="-6120" y="0"/>
            <a:ext cx="9155160" cy="22788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613" name="PlaceHolder 1"/>
          <p:cNvSpPr>
            <a:spLocks noGrp="1"/>
          </p:cNvSpPr>
          <p:nvPr>
            <p:ph type="title"/>
          </p:nvPr>
        </p:nvSpPr>
        <p:spPr>
          <a:xfrm>
            <a:off x="208800" y="344160"/>
            <a:ext cx="741780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6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6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614" name="PlaceHolder 2"/>
          <p:cNvSpPr>
            <a:spLocks noGrp="1"/>
          </p:cNvSpPr>
          <p:nvPr>
            <p:ph type="body"/>
          </p:nvPr>
        </p:nvSpPr>
        <p:spPr>
          <a:xfrm>
            <a:off x="208800" y="2320200"/>
            <a:ext cx="4254120" cy="2590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615" name="PlaceHolder 3"/>
          <p:cNvSpPr>
            <a:spLocks noGrp="1"/>
          </p:cNvSpPr>
          <p:nvPr>
            <p:ph type="body"/>
          </p:nvPr>
        </p:nvSpPr>
        <p:spPr>
          <a:xfrm>
            <a:off x="4684320" y="2320200"/>
            <a:ext cx="4254120" cy="2590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616" name="Google Shape;687;p12"/>
          <p:cNvSpPr/>
          <p:nvPr/>
        </p:nvSpPr>
        <p:spPr>
          <a:xfrm rot="5400000">
            <a:off x="82800" y="69120"/>
            <a:ext cx="103320" cy="8928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>
            <a:solidFill>
              <a:srgbClr val="e7e7e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22320" bIns="22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_1_1_1_1_1_1_1_1_1_2_1_1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7" name="Google Shape;689;p13"/>
          <p:cNvGrpSpPr/>
          <p:nvPr/>
        </p:nvGrpSpPr>
        <p:grpSpPr>
          <a:xfrm>
            <a:off x="-6120" y="-3600"/>
            <a:ext cx="9155520" cy="5149800"/>
            <a:chOff x="-6120" y="-3600"/>
            <a:chExt cx="9155520" cy="5149800"/>
          </a:xfrm>
        </p:grpSpPr>
        <p:sp>
          <p:nvSpPr>
            <p:cNvPr id="1618" name="Google Shape;690;p13"/>
            <p:cNvSpPr/>
            <p:nvPr/>
          </p:nvSpPr>
          <p:spPr>
            <a:xfrm>
              <a:off x="-6120" y="4889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19" name="Google Shape;691;p13"/>
            <p:cNvSpPr/>
            <p:nvPr/>
          </p:nvSpPr>
          <p:spPr>
            <a:xfrm>
              <a:off x="-6120" y="46317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20" name="Google Shape;692;p13"/>
            <p:cNvSpPr/>
            <p:nvPr/>
          </p:nvSpPr>
          <p:spPr>
            <a:xfrm>
              <a:off x="-6120" y="43743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21" name="Google Shape;693;p13"/>
            <p:cNvSpPr/>
            <p:nvPr/>
          </p:nvSpPr>
          <p:spPr>
            <a:xfrm>
              <a:off x="-6120" y="4116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22" name="Google Shape;694;p13"/>
            <p:cNvSpPr/>
            <p:nvPr/>
          </p:nvSpPr>
          <p:spPr>
            <a:xfrm>
              <a:off x="-6120" y="38592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23" name="Google Shape;695;p13"/>
            <p:cNvSpPr/>
            <p:nvPr/>
          </p:nvSpPr>
          <p:spPr>
            <a:xfrm>
              <a:off x="-6120" y="36018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24" name="Google Shape;696;p13"/>
            <p:cNvSpPr/>
            <p:nvPr/>
          </p:nvSpPr>
          <p:spPr>
            <a:xfrm>
              <a:off x="-6120" y="33444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25" name="Google Shape;697;p13"/>
            <p:cNvSpPr/>
            <p:nvPr/>
          </p:nvSpPr>
          <p:spPr>
            <a:xfrm>
              <a:off x="-6120" y="30866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26" name="Google Shape;698;p13"/>
            <p:cNvSpPr/>
            <p:nvPr/>
          </p:nvSpPr>
          <p:spPr>
            <a:xfrm>
              <a:off x="-6120" y="28292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27" name="Google Shape;699;p13"/>
            <p:cNvSpPr/>
            <p:nvPr/>
          </p:nvSpPr>
          <p:spPr>
            <a:xfrm>
              <a:off x="-6120" y="25718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28" name="Google Shape;700;p13"/>
            <p:cNvSpPr/>
            <p:nvPr/>
          </p:nvSpPr>
          <p:spPr>
            <a:xfrm>
              <a:off x="-6120" y="23140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29" name="Google Shape;701;p13"/>
            <p:cNvSpPr/>
            <p:nvPr/>
          </p:nvSpPr>
          <p:spPr>
            <a:xfrm>
              <a:off x="-6120" y="20566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30" name="Google Shape;702;p13"/>
            <p:cNvSpPr/>
            <p:nvPr/>
          </p:nvSpPr>
          <p:spPr>
            <a:xfrm>
              <a:off x="-6120" y="17992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31" name="Google Shape;703;p13"/>
            <p:cNvSpPr/>
            <p:nvPr/>
          </p:nvSpPr>
          <p:spPr>
            <a:xfrm>
              <a:off x="-6120" y="1541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32" name="Google Shape;704;p13"/>
            <p:cNvSpPr/>
            <p:nvPr/>
          </p:nvSpPr>
          <p:spPr>
            <a:xfrm>
              <a:off x="-6120" y="12841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33" name="Google Shape;705;p13"/>
            <p:cNvSpPr/>
            <p:nvPr/>
          </p:nvSpPr>
          <p:spPr>
            <a:xfrm>
              <a:off x="-6120" y="10267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34" name="Google Shape;706;p13"/>
            <p:cNvSpPr/>
            <p:nvPr/>
          </p:nvSpPr>
          <p:spPr>
            <a:xfrm>
              <a:off x="-6120" y="768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35" name="Google Shape;707;p13"/>
            <p:cNvSpPr/>
            <p:nvPr/>
          </p:nvSpPr>
          <p:spPr>
            <a:xfrm>
              <a:off x="-6120" y="5115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36" name="Google Shape;708;p13"/>
            <p:cNvSpPr/>
            <p:nvPr/>
          </p:nvSpPr>
          <p:spPr>
            <a:xfrm>
              <a:off x="-6120" y="2541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37" name="Google Shape;709;p13"/>
            <p:cNvSpPr/>
            <p:nvPr/>
          </p:nvSpPr>
          <p:spPr>
            <a:xfrm>
              <a:off x="892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38" name="Google Shape;710;p13"/>
            <p:cNvSpPr/>
            <p:nvPr/>
          </p:nvSpPr>
          <p:spPr>
            <a:xfrm>
              <a:off x="8703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39" name="Google Shape;711;p13"/>
            <p:cNvSpPr/>
            <p:nvPr/>
          </p:nvSpPr>
          <p:spPr>
            <a:xfrm>
              <a:off x="84801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40" name="Google Shape;712;p13"/>
            <p:cNvSpPr/>
            <p:nvPr/>
          </p:nvSpPr>
          <p:spPr>
            <a:xfrm>
              <a:off x="825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41" name="Google Shape;713;p13"/>
            <p:cNvSpPr/>
            <p:nvPr/>
          </p:nvSpPr>
          <p:spPr>
            <a:xfrm>
              <a:off x="8033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42" name="Google Shape;714;p13"/>
            <p:cNvSpPr/>
            <p:nvPr/>
          </p:nvSpPr>
          <p:spPr>
            <a:xfrm>
              <a:off x="7810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43" name="Google Shape;715;p13"/>
            <p:cNvSpPr/>
            <p:nvPr/>
          </p:nvSpPr>
          <p:spPr>
            <a:xfrm>
              <a:off x="758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44" name="Google Shape;716;p13"/>
            <p:cNvSpPr/>
            <p:nvPr/>
          </p:nvSpPr>
          <p:spPr>
            <a:xfrm>
              <a:off x="7363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45" name="Google Shape;717;p13"/>
            <p:cNvSpPr/>
            <p:nvPr/>
          </p:nvSpPr>
          <p:spPr>
            <a:xfrm>
              <a:off x="71402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46" name="Google Shape;718;p13"/>
            <p:cNvSpPr/>
            <p:nvPr/>
          </p:nvSpPr>
          <p:spPr>
            <a:xfrm>
              <a:off x="691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47" name="Google Shape;719;p13"/>
            <p:cNvSpPr/>
            <p:nvPr/>
          </p:nvSpPr>
          <p:spPr>
            <a:xfrm>
              <a:off x="6693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48" name="Google Shape;720;p13"/>
            <p:cNvSpPr/>
            <p:nvPr/>
          </p:nvSpPr>
          <p:spPr>
            <a:xfrm>
              <a:off x="64702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49" name="Google Shape;721;p13"/>
            <p:cNvSpPr/>
            <p:nvPr/>
          </p:nvSpPr>
          <p:spPr>
            <a:xfrm>
              <a:off x="624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50" name="Google Shape;722;p13"/>
            <p:cNvSpPr/>
            <p:nvPr/>
          </p:nvSpPr>
          <p:spPr>
            <a:xfrm>
              <a:off x="6023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51" name="Google Shape;723;p13"/>
            <p:cNvSpPr/>
            <p:nvPr/>
          </p:nvSpPr>
          <p:spPr>
            <a:xfrm>
              <a:off x="58003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52" name="Google Shape;724;p13"/>
            <p:cNvSpPr/>
            <p:nvPr/>
          </p:nvSpPr>
          <p:spPr>
            <a:xfrm>
              <a:off x="5576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53" name="Google Shape;725;p13"/>
            <p:cNvSpPr/>
            <p:nvPr/>
          </p:nvSpPr>
          <p:spPr>
            <a:xfrm>
              <a:off x="5353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54" name="Google Shape;726;p13"/>
            <p:cNvSpPr/>
            <p:nvPr/>
          </p:nvSpPr>
          <p:spPr>
            <a:xfrm>
              <a:off x="5130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55" name="Google Shape;727;p13"/>
            <p:cNvSpPr/>
            <p:nvPr/>
          </p:nvSpPr>
          <p:spPr>
            <a:xfrm>
              <a:off x="4906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56" name="Google Shape;728;p13"/>
            <p:cNvSpPr/>
            <p:nvPr/>
          </p:nvSpPr>
          <p:spPr>
            <a:xfrm>
              <a:off x="4683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57" name="Google Shape;729;p13"/>
            <p:cNvSpPr/>
            <p:nvPr/>
          </p:nvSpPr>
          <p:spPr>
            <a:xfrm>
              <a:off x="4460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58" name="Google Shape;730;p13"/>
            <p:cNvSpPr/>
            <p:nvPr/>
          </p:nvSpPr>
          <p:spPr>
            <a:xfrm>
              <a:off x="4237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59" name="Google Shape;731;p13"/>
            <p:cNvSpPr/>
            <p:nvPr/>
          </p:nvSpPr>
          <p:spPr>
            <a:xfrm>
              <a:off x="4013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60" name="Google Shape;732;p13"/>
            <p:cNvSpPr/>
            <p:nvPr/>
          </p:nvSpPr>
          <p:spPr>
            <a:xfrm>
              <a:off x="3790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61" name="Google Shape;733;p13"/>
            <p:cNvSpPr/>
            <p:nvPr/>
          </p:nvSpPr>
          <p:spPr>
            <a:xfrm>
              <a:off x="35668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62" name="Google Shape;734;p13"/>
            <p:cNvSpPr/>
            <p:nvPr/>
          </p:nvSpPr>
          <p:spPr>
            <a:xfrm>
              <a:off x="33436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63" name="Google Shape;735;p13"/>
            <p:cNvSpPr/>
            <p:nvPr/>
          </p:nvSpPr>
          <p:spPr>
            <a:xfrm>
              <a:off x="3120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64" name="Google Shape;736;p13"/>
            <p:cNvSpPr/>
            <p:nvPr/>
          </p:nvSpPr>
          <p:spPr>
            <a:xfrm>
              <a:off x="289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65" name="Google Shape;737;p13"/>
            <p:cNvSpPr/>
            <p:nvPr/>
          </p:nvSpPr>
          <p:spPr>
            <a:xfrm>
              <a:off x="26737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66" name="Google Shape;738;p13"/>
            <p:cNvSpPr/>
            <p:nvPr/>
          </p:nvSpPr>
          <p:spPr>
            <a:xfrm>
              <a:off x="2450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67" name="Google Shape;739;p13"/>
            <p:cNvSpPr/>
            <p:nvPr/>
          </p:nvSpPr>
          <p:spPr>
            <a:xfrm>
              <a:off x="222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68" name="Google Shape;740;p13"/>
            <p:cNvSpPr/>
            <p:nvPr/>
          </p:nvSpPr>
          <p:spPr>
            <a:xfrm>
              <a:off x="2003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69" name="Google Shape;741;p13"/>
            <p:cNvSpPr/>
            <p:nvPr/>
          </p:nvSpPr>
          <p:spPr>
            <a:xfrm>
              <a:off x="1780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70" name="Google Shape;742;p13"/>
            <p:cNvSpPr/>
            <p:nvPr/>
          </p:nvSpPr>
          <p:spPr>
            <a:xfrm>
              <a:off x="155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71" name="Google Shape;743;p13"/>
            <p:cNvSpPr/>
            <p:nvPr/>
          </p:nvSpPr>
          <p:spPr>
            <a:xfrm>
              <a:off x="1333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72" name="Google Shape;744;p13"/>
            <p:cNvSpPr/>
            <p:nvPr/>
          </p:nvSpPr>
          <p:spPr>
            <a:xfrm>
              <a:off x="1110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73" name="Google Shape;745;p13"/>
            <p:cNvSpPr/>
            <p:nvPr/>
          </p:nvSpPr>
          <p:spPr>
            <a:xfrm>
              <a:off x="88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74" name="Google Shape;746;p13"/>
            <p:cNvSpPr/>
            <p:nvPr/>
          </p:nvSpPr>
          <p:spPr>
            <a:xfrm>
              <a:off x="6638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75" name="Google Shape;747;p13"/>
            <p:cNvSpPr/>
            <p:nvPr/>
          </p:nvSpPr>
          <p:spPr>
            <a:xfrm>
              <a:off x="440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76" name="Google Shape;748;p13"/>
            <p:cNvSpPr/>
            <p:nvPr/>
          </p:nvSpPr>
          <p:spPr>
            <a:xfrm>
              <a:off x="21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1677" name="Google Shape;749;p13"/>
          <p:cNvSpPr/>
          <p:nvPr/>
        </p:nvSpPr>
        <p:spPr>
          <a:xfrm>
            <a:off x="2210040" y="1792440"/>
            <a:ext cx="2541600" cy="30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678" name="Google Shape;750;p13"/>
          <p:cNvSpPr/>
          <p:nvPr/>
        </p:nvSpPr>
        <p:spPr>
          <a:xfrm>
            <a:off x="-6120" y="0"/>
            <a:ext cx="9155160" cy="22788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679" name="PlaceHolder 1"/>
          <p:cNvSpPr>
            <a:spLocks noGrp="1"/>
          </p:cNvSpPr>
          <p:nvPr>
            <p:ph type="title"/>
          </p:nvPr>
        </p:nvSpPr>
        <p:spPr>
          <a:xfrm>
            <a:off x="208800" y="344160"/>
            <a:ext cx="760032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6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6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680" name="Google Shape;752;p13"/>
          <p:cNvSpPr/>
          <p:nvPr/>
        </p:nvSpPr>
        <p:spPr>
          <a:xfrm rot="5400000">
            <a:off x="82800" y="69120"/>
            <a:ext cx="103320" cy="8928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>
            <a:solidFill>
              <a:srgbClr val="e7e7e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22320" bIns="22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_1_1_1_1_1_1_1_1_1_2_1_1_1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1" name="Google Shape;754;p14"/>
          <p:cNvGrpSpPr/>
          <p:nvPr/>
        </p:nvGrpSpPr>
        <p:grpSpPr>
          <a:xfrm>
            <a:off x="-6120" y="-3600"/>
            <a:ext cx="9155520" cy="5149800"/>
            <a:chOff x="-6120" y="-3600"/>
            <a:chExt cx="9155520" cy="5149800"/>
          </a:xfrm>
        </p:grpSpPr>
        <p:sp>
          <p:nvSpPr>
            <p:cNvPr id="1682" name="Google Shape;755;p14"/>
            <p:cNvSpPr/>
            <p:nvPr/>
          </p:nvSpPr>
          <p:spPr>
            <a:xfrm>
              <a:off x="-6120" y="4889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83" name="Google Shape;756;p14"/>
            <p:cNvSpPr/>
            <p:nvPr/>
          </p:nvSpPr>
          <p:spPr>
            <a:xfrm>
              <a:off x="-6120" y="46317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84" name="Google Shape;757;p14"/>
            <p:cNvSpPr/>
            <p:nvPr/>
          </p:nvSpPr>
          <p:spPr>
            <a:xfrm>
              <a:off x="-6120" y="43743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85" name="Google Shape;758;p14"/>
            <p:cNvSpPr/>
            <p:nvPr/>
          </p:nvSpPr>
          <p:spPr>
            <a:xfrm>
              <a:off x="-6120" y="4116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86" name="Google Shape;759;p14"/>
            <p:cNvSpPr/>
            <p:nvPr/>
          </p:nvSpPr>
          <p:spPr>
            <a:xfrm>
              <a:off x="-6120" y="38592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87" name="Google Shape;760;p14"/>
            <p:cNvSpPr/>
            <p:nvPr/>
          </p:nvSpPr>
          <p:spPr>
            <a:xfrm>
              <a:off x="-6120" y="36018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88" name="Google Shape;761;p14"/>
            <p:cNvSpPr/>
            <p:nvPr/>
          </p:nvSpPr>
          <p:spPr>
            <a:xfrm>
              <a:off x="-6120" y="33444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89" name="Google Shape;762;p14"/>
            <p:cNvSpPr/>
            <p:nvPr/>
          </p:nvSpPr>
          <p:spPr>
            <a:xfrm>
              <a:off x="-6120" y="30866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90" name="Google Shape;763;p14"/>
            <p:cNvSpPr/>
            <p:nvPr/>
          </p:nvSpPr>
          <p:spPr>
            <a:xfrm>
              <a:off x="-6120" y="28292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91" name="Google Shape;764;p14"/>
            <p:cNvSpPr/>
            <p:nvPr/>
          </p:nvSpPr>
          <p:spPr>
            <a:xfrm>
              <a:off x="-6120" y="25718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92" name="Google Shape;765;p14"/>
            <p:cNvSpPr/>
            <p:nvPr/>
          </p:nvSpPr>
          <p:spPr>
            <a:xfrm>
              <a:off x="-6120" y="23140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93" name="Google Shape;766;p14"/>
            <p:cNvSpPr/>
            <p:nvPr/>
          </p:nvSpPr>
          <p:spPr>
            <a:xfrm>
              <a:off x="-6120" y="20566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94" name="Google Shape;767;p14"/>
            <p:cNvSpPr/>
            <p:nvPr/>
          </p:nvSpPr>
          <p:spPr>
            <a:xfrm>
              <a:off x="-6120" y="17992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95" name="Google Shape;768;p14"/>
            <p:cNvSpPr/>
            <p:nvPr/>
          </p:nvSpPr>
          <p:spPr>
            <a:xfrm>
              <a:off x="-6120" y="1541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96" name="Google Shape;769;p14"/>
            <p:cNvSpPr/>
            <p:nvPr/>
          </p:nvSpPr>
          <p:spPr>
            <a:xfrm>
              <a:off x="-6120" y="12841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97" name="Google Shape;770;p14"/>
            <p:cNvSpPr/>
            <p:nvPr/>
          </p:nvSpPr>
          <p:spPr>
            <a:xfrm>
              <a:off x="-6120" y="10267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98" name="Google Shape;771;p14"/>
            <p:cNvSpPr/>
            <p:nvPr/>
          </p:nvSpPr>
          <p:spPr>
            <a:xfrm>
              <a:off x="-6120" y="768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99" name="Google Shape;772;p14"/>
            <p:cNvSpPr/>
            <p:nvPr/>
          </p:nvSpPr>
          <p:spPr>
            <a:xfrm>
              <a:off x="-6120" y="5115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00" name="Google Shape;773;p14"/>
            <p:cNvSpPr/>
            <p:nvPr/>
          </p:nvSpPr>
          <p:spPr>
            <a:xfrm>
              <a:off x="-6120" y="2541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01" name="Google Shape;774;p14"/>
            <p:cNvSpPr/>
            <p:nvPr/>
          </p:nvSpPr>
          <p:spPr>
            <a:xfrm>
              <a:off x="892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02" name="Google Shape;775;p14"/>
            <p:cNvSpPr/>
            <p:nvPr/>
          </p:nvSpPr>
          <p:spPr>
            <a:xfrm>
              <a:off x="8703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03" name="Google Shape;776;p14"/>
            <p:cNvSpPr/>
            <p:nvPr/>
          </p:nvSpPr>
          <p:spPr>
            <a:xfrm>
              <a:off x="84801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04" name="Google Shape;777;p14"/>
            <p:cNvSpPr/>
            <p:nvPr/>
          </p:nvSpPr>
          <p:spPr>
            <a:xfrm>
              <a:off x="825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05" name="Google Shape;778;p14"/>
            <p:cNvSpPr/>
            <p:nvPr/>
          </p:nvSpPr>
          <p:spPr>
            <a:xfrm>
              <a:off x="8033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06" name="Google Shape;779;p14"/>
            <p:cNvSpPr/>
            <p:nvPr/>
          </p:nvSpPr>
          <p:spPr>
            <a:xfrm>
              <a:off x="7810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07" name="Google Shape;780;p14"/>
            <p:cNvSpPr/>
            <p:nvPr/>
          </p:nvSpPr>
          <p:spPr>
            <a:xfrm>
              <a:off x="758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08" name="Google Shape;781;p14"/>
            <p:cNvSpPr/>
            <p:nvPr/>
          </p:nvSpPr>
          <p:spPr>
            <a:xfrm>
              <a:off x="7363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09" name="Google Shape;782;p14"/>
            <p:cNvSpPr/>
            <p:nvPr/>
          </p:nvSpPr>
          <p:spPr>
            <a:xfrm>
              <a:off x="71402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10" name="Google Shape;783;p14"/>
            <p:cNvSpPr/>
            <p:nvPr/>
          </p:nvSpPr>
          <p:spPr>
            <a:xfrm>
              <a:off x="691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11" name="Google Shape;784;p14"/>
            <p:cNvSpPr/>
            <p:nvPr/>
          </p:nvSpPr>
          <p:spPr>
            <a:xfrm>
              <a:off x="6693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12" name="Google Shape;785;p14"/>
            <p:cNvSpPr/>
            <p:nvPr/>
          </p:nvSpPr>
          <p:spPr>
            <a:xfrm>
              <a:off x="64702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13" name="Google Shape;786;p14"/>
            <p:cNvSpPr/>
            <p:nvPr/>
          </p:nvSpPr>
          <p:spPr>
            <a:xfrm>
              <a:off x="624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14" name="Google Shape;787;p14"/>
            <p:cNvSpPr/>
            <p:nvPr/>
          </p:nvSpPr>
          <p:spPr>
            <a:xfrm>
              <a:off x="6023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15" name="Google Shape;788;p14"/>
            <p:cNvSpPr/>
            <p:nvPr/>
          </p:nvSpPr>
          <p:spPr>
            <a:xfrm>
              <a:off x="58003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16" name="Google Shape;789;p14"/>
            <p:cNvSpPr/>
            <p:nvPr/>
          </p:nvSpPr>
          <p:spPr>
            <a:xfrm>
              <a:off x="5576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17" name="Google Shape;790;p14"/>
            <p:cNvSpPr/>
            <p:nvPr/>
          </p:nvSpPr>
          <p:spPr>
            <a:xfrm>
              <a:off x="5353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18" name="Google Shape;791;p14"/>
            <p:cNvSpPr/>
            <p:nvPr/>
          </p:nvSpPr>
          <p:spPr>
            <a:xfrm>
              <a:off x="5130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19" name="Google Shape;792;p14"/>
            <p:cNvSpPr/>
            <p:nvPr/>
          </p:nvSpPr>
          <p:spPr>
            <a:xfrm>
              <a:off x="4906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20" name="Google Shape;793;p14"/>
            <p:cNvSpPr/>
            <p:nvPr/>
          </p:nvSpPr>
          <p:spPr>
            <a:xfrm>
              <a:off x="4683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21" name="Google Shape;794;p14"/>
            <p:cNvSpPr/>
            <p:nvPr/>
          </p:nvSpPr>
          <p:spPr>
            <a:xfrm>
              <a:off x="4460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22" name="Google Shape;795;p14"/>
            <p:cNvSpPr/>
            <p:nvPr/>
          </p:nvSpPr>
          <p:spPr>
            <a:xfrm>
              <a:off x="4237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23" name="Google Shape;796;p14"/>
            <p:cNvSpPr/>
            <p:nvPr/>
          </p:nvSpPr>
          <p:spPr>
            <a:xfrm>
              <a:off x="4013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24" name="Google Shape;797;p14"/>
            <p:cNvSpPr/>
            <p:nvPr/>
          </p:nvSpPr>
          <p:spPr>
            <a:xfrm>
              <a:off x="3790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25" name="Google Shape;798;p14"/>
            <p:cNvSpPr/>
            <p:nvPr/>
          </p:nvSpPr>
          <p:spPr>
            <a:xfrm>
              <a:off x="35668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26" name="Google Shape;799;p14"/>
            <p:cNvSpPr/>
            <p:nvPr/>
          </p:nvSpPr>
          <p:spPr>
            <a:xfrm>
              <a:off x="33436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27" name="Google Shape;800;p14"/>
            <p:cNvSpPr/>
            <p:nvPr/>
          </p:nvSpPr>
          <p:spPr>
            <a:xfrm>
              <a:off x="3120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28" name="Google Shape;801;p14"/>
            <p:cNvSpPr/>
            <p:nvPr/>
          </p:nvSpPr>
          <p:spPr>
            <a:xfrm>
              <a:off x="289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29" name="Google Shape;802;p14"/>
            <p:cNvSpPr/>
            <p:nvPr/>
          </p:nvSpPr>
          <p:spPr>
            <a:xfrm>
              <a:off x="26737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30" name="Google Shape;803;p14"/>
            <p:cNvSpPr/>
            <p:nvPr/>
          </p:nvSpPr>
          <p:spPr>
            <a:xfrm>
              <a:off x="2450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31" name="Google Shape;804;p14"/>
            <p:cNvSpPr/>
            <p:nvPr/>
          </p:nvSpPr>
          <p:spPr>
            <a:xfrm>
              <a:off x="222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32" name="Google Shape;805;p14"/>
            <p:cNvSpPr/>
            <p:nvPr/>
          </p:nvSpPr>
          <p:spPr>
            <a:xfrm>
              <a:off x="2003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33" name="Google Shape;806;p14"/>
            <p:cNvSpPr/>
            <p:nvPr/>
          </p:nvSpPr>
          <p:spPr>
            <a:xfrm>
              <a:off x="1780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34" name="Google Shape;807;p14"/>
            <p:cNvSpPr/>
            <p:nvPr/>
          </p:nvSpPr>
          <p:spPr>
            <a:xfrm>
              <a:off x="155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35" name="Google Shape;808;p14"/>
            <p:cNvSpPr/>
            <p:nvPr/>
          </p:nvSpPr>
          <p:spPr>
            <a:xfrm>
              <a:off x="1333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36" name="Google Shape;809;p14"/>
            <p:cNvSpPr/>
            <p:nvPr/>
          </p:nvSpPr>
          <p:spPr>
            <a:xfrm>
              <a:off x="1110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37" name="Google Shape;810;p14"/>
            <p:cNvSpPr/>
            <p:nvPr/>
          </p:nvSpPr>
          <p:spPr>
            <a:xfrm>
              <a:off x="88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38" name="Google Shape;811;p14"/>
            <p:cNvSpPr/>
            <p:nvPr/>
          </p:nvSpPr>
          <p:spPr>
            <a:xfrm>
              <a:off x="6638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39" name="Google Shape;812;p14"/>
            <p:cNvSpPr/>
            <p:nvPr/>
          </p:nvSpPr>
          <p:spPr>
            <a:xfrm>
              <a:off x="440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40" name="Google Shape;813;p14"/>
            <p:cNvSpPr/>
            <p:nvPr/>
          </p:nvSpPr>
          <p:spPr>
            <a:xfrm>
              <a:off x="21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1741" name="Google Shape;814;p14"/>
          <p:cNvSpPr/>
          <p:nvPr/>
        </p:nvSpPr>
        <p:spPr>
          <a:xfrm>
            <a:off x="2210040" y="1792440"/>
            <a:ext cx="2541600" cy="30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742" name="Google Shape;815;p14"/>
          <p:cNvSpPr/>
          <p:nvPr/>
        </p:nvSpPr>
        <p:spPr>
          <a:xfrm>
            <a:off x="-6120" y="0"/>
            <a:ext cx="9155160" cy="22788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743" name="PlaceHolder 1"/>
          <p:cNvSpPr>
            <a:spLocks noGrp="1"/>
          </p:cNvSpPr>
          <p:nvPr>
            <p:ph type="title"/>
          </p:nvPr>
        </p:nvSpPr>
        <p:spPr>
          <a:xfrm>
            <a:off x="208800" y="344160"/>
            <a:ext cx="555768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6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6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744" name="PlaceHolder 2"/>
          <p:cNvSpPr>
            <a:spLocks noGrp="1"/>
          </p:cNvSpPr>
          <p:nvPr>
            <p:ph type="body"/>
          </p:nvPr>
        </p:nvSpPr>
        <p:spPr>
          <a:xfrm>
            <a:off x="208800" y="3050280"/>
            <a:ext cx="6665760" cy="1860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745" name="Google Shape;819;p14"/>
          <p:cNvSpPr/>
          <p:nvPr/>
        </p:nvSpPr>
        <p:spPr>
          <a:xfrm rot="5400000">
            <a:off x="82800" y="69120"/>
            <a:ext cx="103320" cy="8928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>
            <a:solidFill>
              <a:srgbClr val="e7e7e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22320" bIns="22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_1_1_1_1_1_1_1_1_1_2_1_1_1_1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6" name="Google Shape;821;p15"/>
          <p:cNvGrpSpPr/>
          <p:nvPr/>
        </p:nvGrpSpPr>
        <p:grpSpPr>
          <a:xfrm>
            <a:off x="-6120" y="-3600"/>
            <a:ext cx="9155520" cy="5149800"/>
            <a:chOff x="-6120" y="-3600"/>
            <a:chExt cx="9155520" cy="5149800"/>
          </a:xfrm>
        </p:grpSpPr>
        <p:sp>
          <p:nvSpPr>
            <p:cNvPr id="1747" name="Google Shape;822;p15"/>
            <p:cNvSpPr/>
            <p:nvPr/>
          </p:nvSpPr>
          <p:spPr>
            <a:xfrm>
              <a:off x="-6120" y="4889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48" name="Google Shape;823;p15"/>
            <p:cNvSpPr/>
            <p:nvPr/>
          </p:nvSpPr>
          <p:spPr>
            <a:xfrm>
              <a:off x="-6120" y="46317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49" name="Google Shape;824;p15"/>
            <p:cNvSpPr/>
            <p:nvPr/>
          </p:nvSpPr>
          <p:spPr>
            <a:xfrm>
              <a:off x="-6120" y="43743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50" name="Google Shape;825;p15"/>
            <p:cNvSpPr/>
            <p:nvPr/>
          </p:nvSpPr>
          <p:spPr>
            <a:xfrm>
              <a:off x="-6120" y="4116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51" name="Google Shape;826;p15"/>
            <p:cNvSpPr/>
            <p:nvPr/>
          </p:nvSpPr>
          <p:spPr>
            <a:xfrm>
              <a:off x="-6120" y="38592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52" name="Google Shape;827;p15"/>
            <p:cNvSpPr/>
            <p:nvPr/>
          </p:nvSpPr>
          <p:spPr>
            <a:xfrm>
              <a:off x="-6120" y="36018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53" name="Google Shape;828;p15"/>
            <p:cNvSpPr/>
            <p:nvPr/>
          </p:nvSpPr>
          <p:spPr>
            <a:xfrm>
              <a:off x="-6120" y="33444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54" name="Google Shape;829;p15"/>
            <p:cNvSpPr/>
            <p:nvPr/>
          </p:nvSpPr>
          <p:spPr>
            <a:xfrm>
              <a:off x="-6120" y="30866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55" name="Google Shape;830;p15"/>
            <p:cNvSpPr/>
            <p:nvPr/>
          </p:nvSpPr>
          <p:spPr>
            <a:xfrm>
              <a:off x="-6120" y="28292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56" name="Google Shape;831;p15"/>
            <p:cNvSpPr/>
            <p:nvPr/>
          </p:nvSpPr>
          <p:spPr>
            <a:xfrm>
              <a:off x="-6120" y="25718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57" name="Google Shape;832;p15"/>
            <p:cNvSpPr/>
            <p:nvPr/>
          </p:nvSpPr>
          <p:spPr>
            <a:xfrm>
              <a:off x="-6120" y="23140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58" name="Google Shape;833;p15"/>
            <p:cNvSpPr/>
            <p:nvPr/>
          </p:nvSpPr>
          <p:spPr>
            <a:xfrm>
              <a:off x="-6120" y="20566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59" name="Google Shape;834;p15"/>
            <p:cNvSpPr/>
            <p:nvPr/>
          </p:nvSpPr>
          <p:spPr>
            <a:xfrm>
              <a:off x="-6120" y="17992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60" name="Google Shape;835;p15"/>
            <p:cNvSpPr/>
            <p:nvPr/>
          </p:nvSpPr>
          <p:spPr>
            <a:xfrm>
              <a:off x="-6120" y="1541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61" name="Google Shape;836;p15"/>
            <p:cNvSpPr/>
            <p:nvPr/>
          </p:nvSpPr>
          <p:spPr>
            <a:xfrm>
              <a:off x="-6120" y="12841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62" name="Google Shape;837;p15"/>
            <p:cNvSpPr/>
            <p:nvPr/>
          </p:nvSpPr>
          <p:spPr>
            <a:xfrm>
              <a:off x="-6120" y="10267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63" name="Google Shape;838;p15"/>
            <p:cNvSpPr/>
            <p:nvPr/>
          </p:nvSpPr>
          <p:spPr>
            <a:xfrm>
              <a:off x="-6120" y="768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64" name="Google Shape;839;p15"/>
            <p:cNvSpPr/>
            <p:nvPr/>
          </p:nvSpPr>
          <p:spPr>
            <a:xfrm>
              <a:off x="-6120" y="5115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65" name="Google Shape;840;p15"/>
            <p:cNvSpPr/>
            <p:nvPr/>
          </p:nvSpPr>
          <p:spPr>
            <a:xfrm>
              <a:off x="-6120" y="2541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66" name="Google Shape;841;p15"/>
            <p:cNvSpPr/>
            <p:nvPr/>
          </p:nvSpPr>
          <p:spPr>
            <a:xfrm>
              <a:off x="892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67" name="Google Shape;842;p15"/>
            <p:cNvSpPr/>
            <p:nvPr/>
          </p:nvSpPr>
          <p:spPr>
            <a:xfrm>
              <a:off x="8703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68" name="Google Shape;843;p15"/>
            <p:cNvSpPr/>
            <p:nvPr/>
          </p:nvSpPr>
          <p:spPr>
            <a:xfrm>
              <a:off x="84801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69" name="Google Shape;844;p15"/>
            <p:cNvSpPr/>
            <p:nvPr/>
          </p:nvSpPr>
          <p:spPr>
            <a:xfrm>
              <a:off x="825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70" name="Google Shape;845;p15"/>
            <p:cNvSpPr/>
            <p:nvPr/>
          </p:nvSpPr>
          <p:spPr>
            <a:xfrm>
              <a:off x="8033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71" name="Google Shape;846;p15"/>
            <p:cNvSpPr/>
            <p:nvPr/>
          </p:nvSpPr>
          <p:spPr>
            <a:xfrm>
              <a:off x="7810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72" name="Google Shape;847;p15"/>
            <p:cNvSpPr/>
            <p:nvPr/>
          </p:nvSpPr>
          <p:spPr>
            <a:xfrm>
              <a:off x="758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73" name="Google Shape;848;p15"/>
            <p:cNvSpPr/>
            <p:nvPr/>
          </p:nvSpPr>
          <p:spPr>
            <a:xfrm>
              <a:off x="7363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74" name="Google Shape;849;p15"/>
            <p:cNvSpPr/>
            <p:nvPr/>
          </p:nvSpPr>
          <p:spPr>
            <a:xfrm>
              <a:off x="71402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75" name="Google Shape;850;p15"/>
            <p:cNvSpPr/>
            <p:nvPr/>
          </p:nvSpPr>
          <p:spPr>
            <a:xfrm>
              <a:off x="691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76" name="Google Shape;851;p15"/>
            <p:cNvSpPr/>
            <p:nvPr/>
          </p:nvSpPr>
          <p:spPr>
            <a:xfrm>
              <a:off x="6693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77" name="Google Shape;852;p15"/>
            <p:cNvSpPr/>
            <p:nvPr/>
          </p:nvSpPr>
          <p:spPr>
            <a:xfrm>
              <a:off x="64702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78" name="Google Shape;853;p15"/>
            <p:cNvSpPr/>
            <p:nvPr/>
          </p:nvSpPr>
          <p:spPr>
            <a:xfrm>
              <a:off x="624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79" name="Google Shape;854;p15"/>
            <p:cNvSpPr/>
            <p:nvPr/>
          </p:nvSpPr>
          <p:spPr>
            <a:xfrm>
              <a:off x="6023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80" name="Google Shape;855;p15"/>
            <p:cNvSpPr/>
            <p:nvPr/>
          </p:nvSpPr>
          <p:spPr>
            <a:xfrm>
              <a:off x="58003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81" name="Google Shape;856;p15"/>
            <p:cNvSpPr/>
            <p:nvPr/>
          </p:nvSpPr>
          <p:spPr>
            <a:xfrm>
              <a:off x="5576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82" name="Google Shape;857;p15"/>
            <p:cNvSpPr/>
            <p:nvPr/>
          </p:nvSpPr>
          <p:spPr>
            <a:xfrm>
              <a:off x="5353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83" name="Google Shape;858;p15"/>
            <p:cNvSpPr/>
            <p:nvPr/>
          </p:nvSpPr>
          <p:spPr>
            <a:xfrm>
              <a:off x="5130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84" name="Google Shape;859;p15"/>
            <p:cNvSpPr/>
            <p:nvPr/>
          </p:nvSpPr>
          <p:spPr>
            <a:xfrm>
              <a:off x="4906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85" name="Google Shape;860;p15"/>
            <p:cNvSpPr/>
            <p:nvPr/>
          </p:nvSpPr>
          <p:spPr>
            <a:xfrm>
              <a:off x="4683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86" name="Google Shape;861;p15"/>
            <p:cNvSpPr/>
            <p:nvPr/>
          </p:nvSpPr>
          <p:spPr>
            <a:xfrm>
              <a:off x="4460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87" name="Google Shape;862;p15"/>
            <p:cNvSpPr/>
            <p:nvPr/>
          </p:nvSpPr>
          <p:spPr>
            <a:xfrm>
              <a:off x="4237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88" name="Google Shape;863;p15"/>
            <p:cNvSpPr/>
            <p:nvPr/>
          </p:nvSpPr>
          <p:spPr>
            <a:xfrm>
              <a:off x="4013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89" name="Google Shape;864;p15"/>
            <p:cNvSpPr/>
            <p:nvPr/>
          </p:nvSpPr>
          <p:spPr>
            <a:xfrm>
              <a:off x="3790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90" name="Google Shape;865;p15"/>
            <p:cNvSpPr/>
            <p:nvPr/>
          </p:nvSpPr>
          <p:spPr>
            <a:xfrm>
              <a:off x="35668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91" name="Google Shape;866;p15"/>
            <p:cNvSpPr/>
            <p:nvPr/>
          </p:nvSpPr>
          <p:spPr>
            <a:xfrm>
              <a:off x="33436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92" name="Google Shape;867;p15"/>
            <p:cNvSpPr/>
            <p:nvPr/>
          </p:nvSpPr>
          <p:spPr>
            <a:xfrm>
              <a:off x="3120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93" name="Google Shape;868;p15"/>
            <p:cNvSpPr/>
            <p:nvPr/>
          </p:nvSpPr>
          <p:spPr>
            <a:xfrm>
              <a:off x="289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94" name="Google Shape;869;p15"/>
            <p:cNvSpPr/>
            <p:nvPr/>
          </p:nvSpPr>
          <p:spPr>
            <a:xfrm>
              <a:off x="26737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95" name="Google Shape;870;p15"/>
            <p:cNvSpPr/>
            <p:nvPr/>
          </p:nvSpPr>
          <p:spPr>
            <a:xfrm>
              <a:off x="2450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96" name="Google Shape;871;p15"/>
            <p:cNvSpPr/>
            <p:nvPr/>
          </p:nvSpPr>
          <p:spPr>
            <a:xfrm>
              <a:off x="222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97" name="Google Shape;872;p15"/>
            <p:cNvSpPr/>
            <p:nvPr/>
          </p:nvSpPr>
          <p:spPr>
            <a:xfrm>
              <a:off x="2003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98" name="Google Shape;873;p15"/>
            <p:cNvSpPr/>
            <p:nvPr/>
          </p:nvSpPr>
          <p:spPr>
            <a:xfrm>
              <a:off x="1780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99" name="Google Shape;874;p15"/>
            <p:cNvSpPr/>
            <p:nvPr/>
          </p:nvSpPr>
          <p:spPr>
            <a:xfrm>
              <a:off x="155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800" name="Google Shape;875;p15"/>
            <p:cNvSpPr/>
            <p:nvPr/>
          </p:nvSpPr>
          <p:spPr>
            <a:xfrm>
              <a:off x="1333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801" name="Google Shape;876;p15"/>
            <p:cNvSpPr/>
            <p:nvPr/>
          </p:nvSpPr>
          <p:spPr>
            <a:xfrm>
              <a:off x="1110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802" name="Google Shape;877;p15"/>
            <p:cNvSpPr/>
            <p:nvPr/>
          </p:nvSpPr>
          <p:spPr>
            <a:xfrm>
              <a:off x="88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803" name="Google Shape;878;p15"/>
            <p:cNvSpPr/>
            <p:nvPr/>
          </p:nvSpPr>
          <p:spPr>
            <a:xfrm>
              <a:off x="6638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804" name="Google Shape;879;p15"/>
            <p:cNvSpPr/>
            <p:nvPr/>
          </p:nvSpPr>
          <p:spPr>
            <a:xfrm>
              <a:off x="440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805" name="Google Shape;880;p15"/>
            <p:cNvSpPr/>
            <p:nvPr/>
          </p:nvSpPr>
          <p:spPr>
            <a:xfrm>
              <a:off x="21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1806" name="Google Shape;881;p15"/>
          <p:cNvSpPr/>
          <p:nvPr/>
        </p:nvSpPr>
        <p:spPr>
          <a:xfrm>
            <a:off x="2210040" y="1792440"/>
            <a:ext cx="2541600" cy="30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807" name="Google Shape;882;p15"/>
          <p:cNvSpPr/>
          <p:nvPr/>
        </p:nvSpPr>
        <p:spPr>
          <a:xfrm>
            <a:off x="-6120" y="0"/>
            <a:ext cx="9155160" cy="22788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808" name="PlaceHolder 1"/>
          <p:cNvSpPr>
            <a:spLocks noGrp="1"/>
          </p:cNvSpPr>
          <p:nvPr>
            <p:ph type="title"/>
          </p:nvPr>
        </p:nvSpPr>
        <p:spPr>
          <a:xfrm>
            <a:off x="836280" y="1569240"/>
            <a:ext cx="747072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6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6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809" name="Google Shape;884;p15"/>
          <p:cNvSpPr/>
          <p:nvPr/>
        </p:nvSpPr>
        <p:spPr>
          <a:xfrm rot="5400000">
            <a:off x="82800" y="69120"/>
            <a:ext cx="103320" cy="8928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>
            <a:solidFill>
              <a:srgbClr val="e7e7e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22320" bIns="22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_1_1_1_1_1_1_1_1_1_2_1_1_1_1_1_1_1_1_1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1157;p22"/>
          <p:cNvSpPr/>
          <p:nvPr/>
        </p:nvSpPr>
        <p:spPr>
          <a:xfrm>
            <a:off x="2210040" y="1792440"/>
            <a:ext cx="2541600" cy="30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23" name="Google Shape;1158;p22"/>
          <p:cNvSpPr/>
          <p:nvPr/>
        </p:nvSpPr>
        <p:spPr>
          <a:xfrm>
            <a:off x="-6120" y="0"/>
            <a:ext cx="9155160" cy="22788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24" name="Google Shape;1159;p22"/>
          <p:cNvSpPr/>
          <p:nvPr/>
        </p:nvSpPr>
        <p:spPr>
          <a:xfrm rot="5400000">
            <a:off x="82800" y="69120"/>
            <a:ext cx="103320" cy="8928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>
            <a:solidFill>
              <a:srgbClr val="e7e7e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22320" bIns="22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10;p2"/>
          <p:cNvSpPr/>
          <p:nvPr/>
        </p:nvSpPr>
        <p:spPr>
          <a:xfrm>
            <a:off x="-6120" y="0"/>
            <a:ext cx="9155160" cy="22788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89" name="Google Shape;11;p2"/>
          <p:cNvSpPr/>
          <p:nvPr/>
        </p:nvSpPr>
        <p:spPr>
          <a:xfrm rot="5400000">
            <a:off x="82800" y="69120"/>
            <a:ext cx="103320" cy="8928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>
            <a:solidFill>
              <a:srgbClr val="e7e7e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22320" bIns="22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590" name="PlaceHolder 1"/>
          <p:cNvSpPr>
            <a:spLocks noGrp="1"/>
          </p:cNvSpPr>
          <p:nvPr>
            <p:ph type="body"/>
          </p:nvPr>
        </p:nvSpPr>
        <p:spPr>
          <a:xfrm>
            <a:off x="7895520" y="-39600"/>
            <a:ext cx="1137960" cy="35453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91" name="PlaceHolder 2"/>
          <p:cNvSpPr>
            <a:spLocks noGrp="1"/>
          </p:cNvSpPr>
          <p:nvPr>
            <p:ph type="title"/>
          </p:nvPr>
        </p:nvSpPr>
        <p:spPr>
          <a:xfrm>
            <a:off x="208800" y="344160"/>
            <a:ext cx="534024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6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6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92" name="PlaceHolder 3"/>
          <p:cNvSpPr>
            <a:spLocks noGrp="1"/>
          </p:cNvSpPr>
          <p:nvPr>
            <p:ph type="body"/>
          </p:nvPr>
        </p:nvSpPr>
        <p:spPr>
          <a:xfrm>
            <a:off x="167400" y="-39600"/>
            <a:ext cx="1168920" cy="35179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93" name="PlaceHolder 4"/>
          <p:cNvSpPr>
            <a:spLocks noGrp="1"/>
          </p:cNvSpPr>
          <p:nvPr>
            <p:ph type="body"/>
          </p:nvPr>
        </p:nvSpPr>
        <p:spPr>
          <a:xfrm>
            <a:off x="940680" y="-39600"/>
            <a:ext cx="3809520" cy="5004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_1_1_1_1_1_1_1_1_1_2_1_1_1_1_1_1_1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027;p20"/>
          <p:cNvGrpSpPr/>
          <p:nvPr/>
        </p:nvGrpSpPr>
        <p:grpSpPr>
          <a:xfrm>
            <a:off x="-6120" y="-3600"/>
            <a:ext cx="9155520" cy="5149800"/>
            <a:chOff x="-6120" y="-3600"/>
            <a:chExt cx="9155520" cy="5149800"/>
          </a:xfrm>
        </p:grpSpPr>
        <p:sp>
          <p:nvSpPr>
            <p:cNvPr id="129" name="Google Shape;1028;p20"/>
            <p:cNvSpPr/>
            <p:nvPr/>
          </p:nvSpPr>
          <p:spPr>
            <a:xfrm>
              <a:off x="-6120" y="4889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0" name="Google Shape;1029;p20"/>
            <p:cNvSpPr/>
            <p:nvPr/>
          </p:nvSpPr>
          <p:spPr>
            <a:xfrm>
              <a:off x="-6120" y="46317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1" name="Google Shape;1030;p20"/>
            <p:cNvSpPr/>
            <p:nvPr/>
          </p:nvSpPr>
          <p:spPr>
            <a:xfrm>
              <a:off x="-6120" y="43743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2" name="Google Shape;1031;p20"/>
            <p:cNvSpPr/>
            <p:nvPr/>
          </p:nvSpPr>
          <p:spPr>
            <a:xfrm>
              <a:off x="-6120" y="4116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3" name="Google Shape;1032;p20"/>
            <p:cNvSpPr/>
            <p:nvPr/>
          </p:nvSpPr>
          <p:spPr>
            <a:xfrm>
              <a:off x="-6120" y="38592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4" name="Google Shape;1033;p20"/>
            <p:cNvSpPr/>
            <p:nvPr/>
          </p:nvSpPr>
          <p:spPr>
            <a:xfrm>
              <a:off x="-6120" y="36018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5" name="Google Shape;1034;p20"/>
            <p:cNvSpPr/>
            <p:nvPr/>
          </p:nvSpPr>
          <p:spPr>
            <a:xfrm>
              <a:off x="-6120" y="33444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6" name="Google Shape;1035;p20"/>
            <p:cNvSpPr/>
            <p:nvPr/>
          </p:nvSpPr>
          <p:spPr>
            <a:xfrm>
              <a:off x="-6120" y="30866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7" name="Google Shape;1036;p20"/>
            <p:cNvSpPr/>
            <p:nvPr/>
          </p:nvSpPr>
          <p:spPr>
            <a:xfrm>
              <a:off x="-6120" y="28292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8" name="Google Shape;1037;p20"/>
            <p:cNvSpPr/>
            <p:nvPr/>
          </p:nvSpPr>
          <p:spPr>
            <a:xfrm>
              <a:off x="-6120" y="25718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9" name="Google Shape;1038;p20"/>
            <p:cNvSpPr/>
            <p:nvPr/>
          </p:nvSpPr>
          <p:spPr>
            <a:xfrm>
              <a:off x="-6120" y="23140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0" name="Google Shape;1039;p20"/>
            <p:cNvSpPr/>
            <p:nvPr/>
          </p:nvSpPr>
          <p:spPr>
            <a:xfrm>
              <a:off x="-6120" y="20566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1" name="Google Shape;1040;p20"/>
            <p:cNvSpPr/>
            <p:nvPr/>
          </p:nvSpPr>
          <p:spPr>
            <a:xfrm>
              <a:off x="-6120" y="17992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2" name="Google Shape;1041;p20"/>
            <p:cNvSpPr/>
            <p:nvPr/>
          </p:nvSpPr>
          <p:spPr>
            <a:xfrm>
              <a:off x="-6120" y="1541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3" name="Google Shape;1042;p20"/>
            <p:cNvSpPr/>
            <p:nvPr/>
          </p:nvSpPr>
          <p:spPr>
            <a:xfrm>
              <a:off x="-6120" y="12841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4" name="Google Shape;1043;p20"/>
            <p:cNvSpPr/>
            <p:nvPr/>
          </p:nvSpPr>
          <p:spPr>
            <a:xfrm>
              <a:off x="-6120" y="10267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5" name="Google Shape;1044;p20"/>
            <p:cNvSpPr/>
            <p:nvPr/>
          </p:nvSpPr>
          <p:spPr>
            <a:xfrm>
              <a:off x="-6120" y="768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6" name="Google Shape;1045;p20"/>
            <p:cNvSpPr/>
            <p:nvPr/>
          </p:nvSpPr>
          <p:spPr>
            <a:xfrm>
              <a:off x="-6120" y="5115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7" name="Google Shape;1046;p20"/>
            <p:cNvSpPr/>
            <p:nvPr/>
          </p:nvSpPr>
          <p:spPr>
            <a:xfrm>
              <a:off x="-6120" y="2541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8" name="Google Shape;1047;p20"/>
            <p:cNvSpPr/>
            <p:nvPr/>
          </p:nvSpPr>
          <p:spPr>
            <a:xfrm>
              <a:off x="892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9" name="Google Shape;1048;p20"/>
            <p:cNvSpPr/>
            <p:nvPr/>
          </p:nvSpPr>
          <p:spPr>
            <a:xfrm>
              <a:off x="8703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0" name="Google Shape;1049;p20"/>
            <p:cNvSpPr/>
            <p:nvPr/>
          </p:nvSpPr>
          <p:spPr>
            <a:xfrm>
              <a:off x="84801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1" name="Google Shape;1050;p20"/>
            <p:cNvSpPr/>
            <p:nvPr/>
          </p:nvSpPr>
          <p:spPr>
            <a:xfrm>
              <a:off x="825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2" name="Google Shape;1051;p20"/>
            <p:cNvSpPr/>
            <p:nvPr/>
          </p:nvSpPr>
          <p:spPr>
            <a:xfrm>
              <a:off x="8033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3" name="Google Shape;1052;p20"/>
            <p:cNvSpPr/>
            <p:nvPr/>
          </p:nvSpPr>
          <p:spPr>
            <a:xfrm>
              <a:off x="7810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4" name="Google Shape;1053;p20"/>
            <p:cNvSpPr/>
            <p:nvPr/>
          </p:nvSpPr>
          <p:spPr>
            <a:xfrm>
              <a:off x="758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5" name="Google Shape;1054;p20"/>
            <p:cNvSpPr/>
            <p:nvPr/>
          </p:nvSpPr>
          <p:spPr>
            <a:xfrm>
              <a:off x="7363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6" name="Google Shape;1055;p20"/>
            <p:cNvSpPr/>
            <p:nvPr/>
          </p:nvSpPr>
          <p:spPr>
            <a:xfrm>
              <a:off x="71402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7" name="Google Shape;1056;p20"/>
            <p:cNvSpPr/>
            <p:nvPr/>
          </p:nvSpPr>
          <p:spPr>
            <a:xfrm>
              <a:off x="691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8" name="Google Shape;1057;p20"/>
            <p:cNvSpPr/>
            <p:nvPr/>
          </p:nvSpPr>
          <p:spPr>
            <a:xfrm>
              <a:off x="6693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9" name="Google Shape;1058;p20"/>
            <p:cNvSpPr/>
            <p:nvPr/>
          </p:nvSpPr>
          <p:spPr>
            <a:xfrm>
              <a:off x="64702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0" name="Google Shape;1059;p20"/>
            <p:cNvSpPr/>
            <p:nvPr/>
          </p:nvSpPr>
          <p:spPr>
            <a:xfrm>
              <a:off x="624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1" name="Google Shape;1060;p20"/>
            <p:cNvSpPr/>
            <p:nvPr/>
          </p:nvSpPr>
          <p:spPr>
            <a:xfrm>
              <a:off x="6023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2" name="Google Shape;1061;p20"/>
            <p:cNvSpPr/>
            <p:nvPr/>
          </p:nvSpPr>
          <p:spPr>
            <a:xfrm>
              <a:off x="58003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3" name="Google Shape;1062;p20"/>
            <p:cNvSpPr/>
            <p:nvPr/>
          </p:nvSpPr>
          <p:spPr>
            <a:xfrm>
              <a:off x="5576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4" name="Google Shape;1063;p20"/>
            <p:cNvSpPr/>
            <p:nvPr/>
          </p:nvSpPr>
          <p:spPr>
            <a:xfrm>
              <a:off x="5353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5" name="Google Shape;1064;p20"/>
            <p:cNvSpPr/>
            <p:nvPr/>
          </p:nvSpPr>
          <p:spPr>
            <a:xfrm>
              <a:off x="5130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6" name="Google Shape;1065;p20"/>
            <p:cNvSpPr/>
            <p:nvPr/>
          </p:nvSpPr>
          <p:spPr>
            <a:xfrm>
              <a:off x="4906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7" name="Google Shape;1066;p20"/>
            <p:cNvSpPr/>
            <p:nvPr/>
          </p:nvSpPr>
          <p:spPr>
            <a:xfrm>
              <a:off x="4683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8" name="Google Shape;1067;p20"/>
            <p:cNvSpPr/>
            <p:nvPr/>
          </p:nvSpPr>
          <p:spPr>
            <a:xfrm>
              <a:off x="4460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9" name="Google Shape;1068;p20"/>
            <p:cNvSpPr/>
            <p:nvPr/>
          </p:nvSpPr>
          <p:spPr>
            <a:xfrm>
              <a:off x="4237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0" name="Google Shape;1069;p20"/>
            <p:cNvSpPr/>
            <p:nvPr/>
          </p:nvSpPr>
          <p:spPr>
            <a:xfrm>
              <a:off x="4013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1" name="Google Shape;1070;p20"/>
            <p:cNvSpPr/>
            <p:nvPr/>
          </p:nvSpPr>
          <p:spPr>
            <a:xfrm>
              <a:off x="3790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2" name="Google Shape;1071;p20"/>
            <p:cNvSpPr/>
            <p:nvPr/>
          </p:nvSpPr>
          <p:spPr>
            <a:xfrm>
              <a:off x="35668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3" name="Google Shape;1072;p20"/>
            <p:cNvSpPr/>
            <p:nvPr/>
          </p:nvSpPr>
          <p:spPr>
            <a:xfrm>
              <a:off x="33436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4" name="Google Shape;1073;p20"/>
            <p:cNvSpPr/>
            <p:nvPr/>
          </p:nvSpPr>
          <p:spPr>
            <a:xfrm>
              <a:off x="3120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5" name="Google Shape;1074;p20"/>
            <p:cNvSpPr/>
            <p:nvPr/>
          </p:nvSpPr>
          <p:spPr>
            <a:xfrm>
              <a:off x="289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6" name="Google Shape;1075;p20"/>
            <p:cNvSpPr/>
            <p:nvPr/>
          </p:nvSpPr>
          <p:spPr>
            <a:xfrm>
              <a:off x="26737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7" name="Google Shape;1076;p20"/>
            <p:cNvSpPr/>
            <p:nvPr/>
          </p:nvSpPr>
          <p:spPr>
            <a:xfrm>
              <a:off x="2450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8" name="Google Shape;1077;p20"/>
            <p:cNvSpPr/>
            <p:nvPr/>
          </p:nvSpPr>
          <p:spPr>
            <a:xfrm>
              <a:off x="222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9" name="Google Shape;1078;p20"/>
            <p:cNvSpPr/>
            <p:nvPr/>
          </p:nvSpPr>
          <p:spPr>
            <a:xfrm>
              <a:off x="2003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80" name="Google Shape;1079;p20"/>
            <p:cNvSpPr/>
            <p:nvPr/>
          </p:nvSpPr>
          <p:spPr>
            <a:xfrm>
              <a:off x="1780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81" name="Google Shape;1080;p20"/>
            <p:cNvSpPr/>
            <p:nvPr/>
          </p:nvSpPr>
          <p:spPr>
            <a:xfrm>
              <a:off x="155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82" name="Google Shape;1081;p20"/>
            <p:cNvSpPr/>
            <p:nvPr/>
          </p:nvSpPr>
          <p:spPr>
            <a:xfrm>
              <a:off x="1333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83" name="Google Shape;1082;p20"/>
            <p:cNvSpPr/>
            <p:nvPr/>
          </p:nvSpPr>
          <p:spPr>
            <a:xfrm>
              <a:off x="1110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84" name="Google Shape;1083;p20"/>
            <p:cNvSpPr/>
            <p:nvPr/>
          </p:nvSpPr>
          <p:spPr>
            <a:xfrm>
              <a:off x="88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85" name="Google Shape;1084;p20"/>
            <p:cNvSpPr/>
            <p:nvPr/>
          </p:nvSpPr>
          <p:spPr>
            <a:xfrm>
              <a:off x="6638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86" name="Google Shape;1085;p20"/>
            <p:cNvSpPr/>
            <p:nvPr/>
          </p:nvSpPr>
          <p:spPr>
            <a:xfrm>
              <a:off x="440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87" name="Google Shape;1086;p20"/>
            <p:cNvSpPr/>
            <p:nvPr/>
          </p:nvSpPr>
          <p:spPr>
            <a:xfrm>
              <a:off x="21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188" name="Google Shape;1087;p20"/>
          <p:cNvSpPr/>
          <p:nvPr/>
        </p:nvSpPr>
        <p:spPr>
          <a:xfrm>
            <a:off x="2210040" y="1792440"/>
            <a:ext cx="2541600" cy="30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89" name="Google Shape;1088;p20"/>
          <p:cNvSpPr/>
          <p:nvPr/>
        </p:nvSpPr>
        <p:spPr>
          <a:xfrm>
            <a:off x="-6120" y="0"/>
            <a:ext cx="9155160" cy="22788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90" name="PlaceHolder 1"/>
          <p:cNvSpPr>
            <a:spLocks noGrp="1"/>
          </p:cNvSpPr>
          <p:nvPr>
            <p:ph type="body"/>
          </p:nvPr>
        </p:nvSpPr>
        <p:spPr>
          <a:xfrm>
            <a:off x="2919240" y="1423800"/>
            <a:ext cx="5985360" cy="2872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 type="title"/>
          </p:nvPr>
        </p:nvSpPr>
        <p:spPr>
          <a:xfrm>
            <a:off x="221040" y="1423800"/>
            <a:ext cx="2509560" cy="731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4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92" name="Google Shape;1091;p20"/>
          <p:cNvSpPr/>
          <p:nvPr/>
        </p:nvSpPr>
        <p:spPr>
          <a:xfrm rot="5400000">
            <a:off x="82800" y="69120"/>
            <a:ext cx="103320" cy="8928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>
            <a:solidFill>
              <a:srgbClr val="e7e7e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22320" bIns="22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 Slide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8" name="Google Shape;1862;p33" descr=""/>
          <p:cNvPicPr/>
          <p:nvPr/>
        </p:nvPicPr>
        <p:blipFill>
          <a:blip r:embed="rId2"/>
          <a:srcRect l="0" t="0" r="13467" b="13470"/>
          <a:stretch/>
        </p:blipFill>
        <p:spPr>
          <a:xfrm>
            <a:off x="0" y="0"/>
            <a:ext cx="9143280" cy="51429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069" name="Google Shape;1863;p33"/>
          <p:cNvSpPr/>
          <p:nvPr/>
        </p:nvSpPr>
        <p:spPr>
          <a:xfrm>
            <a:off x="0" y="0"/>
            <a:ext cx="9143280" cy="5142960"/>
          </a:xfrm>
          <a:prstGeom prst="rect">
            <a:avLst/>
          </a:prstGeom>
          <a:solidFill>
            <a:schemeClr val="dk1">
              <a:alpha val="40000"/>
            </a:schemeClr>
          </a:solidFill>
          <a:ln w="12700">
            <a:solidFill>
              <a:srgbClr val="31538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070" name="PlaceHolder 1"/>
          <p:cNvSpPr>
            <a:spLocks noGrp="1"/>
          </p:cNvSpPr>
          <p:nvPr>
            <p:ph type="body"/>
          </p:nvPr>
        </p:nvSpPr>
        <p:spPr>
          <a:xfrm>
            <a:off x="3200400" y="1542960"/>
            <a:ext cx="5657400" cy="137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4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4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4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4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4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4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4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4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4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71" name="PlaceHolder 2"/>
          <p:cNvSpPr>
            <a:spLocks noGrp="1"/>
          </p:cNvSpPr>
          <p:nvPr>
            <p:ph type="body"/>
          </p:nvPr>
        </p:nvSpPr>
        <p:spPr>
          <a:xfrm>
            <a:off x="3200400" y="3600360"/>
            <a:ext cx="5657400" cy="95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72" name="PlaceHolder 3"/>
          <p:cNvSpPr>
            <a:spLocks noGrp="1"/>
          </p:cNvSpPr>
          <p:nvPr>
            <p:ph type="body"/>
          </p:nvPr>
        </p:nvSpPr>
        <p:spPr>
          <a:xfrm>
            <a:off x="3200400" y="288720"/>
            <a:ext cx="2742480" cy="60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5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35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5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35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5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5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5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73" name="PlaceHolder 4"/>
          <p:cNvSpPr>
            <a:spLocks noGrp="1"/>
          </p:cNvSpPr>
          <p:nvPr>
            <p:ph type="body"/>
          </p:nvPr>
        </p:nvSpPr>
        <p:spPr>
          <a:xfrm>
            <a:off x="6351120" y="284400"/>
            <a:ext cx="2506320" cy="426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5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35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5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35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5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5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5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1074" name="Google Shape;1868;p33" descr=""/>
          <p:cNvPicPr/>
          <p:nvPr/>
        </p:nvPicPr>
        <p:blipFill>
          <a:blip r:embed="rId3"/>
          <a:stretch/>
        </p:blipFill>
        <p:spPr>
          <a:xfrm>
            <a:off x="285840" y="257760"/>
            <a:ext cx="1055160" cy="4532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075" name="PlaceHolder 5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 Divider Slide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" name="PlaceHolder 1"/>
          <p:cNvSpPr>
            <a:spLocks noGrp="1"/>
          </p:cNvSpPr>
          <p:nvPr>
            <p:ph type="body"/>
          </p:nvPr>
        </p:nvSpPr>
        <p:spPr>
          <a:xfrm>
            <a:off x="628560" y="389520"/>
            <a:ext cx="8228880" cy="235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sp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4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4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4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4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4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4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4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4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4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77" name="PlaceHolder 2"/>
          <p:cNvSpPr>
            <a:spLocks noGrp="1"/>
          </p:cNvSpPr>
          <p:nvPr>
            <p:ph type="body"/>
          </p:nvPr>
        </p:nvSpPr>
        <p:spPr>
          <a:xfrm>
            <a:off x="628560" y="3086280"/>
            <a:ext cx="8228880" cy="235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sp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1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2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2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1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2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2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1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2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1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2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1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2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1078" name="Google Shape;1872;p34" descr=""/>
          <p:cNvPicPr/>
          <p:nvPr/>
        </p:nvPicPr>
        <p:blipFill>
          <a:blip r:embed="rId2"/>
          <a:stretch/>
        </p:blipFill>
        <p:spPr>
          <a:xfrm>
            <a:off x="333000" y="257760"/>
            <a:ext cx="2152440" cy="286200"/>
          </a:xfrm>
          <a:prstGeom prst="rect">
            <a:avLst/>
          </a:prstGeom>
          <a:noFill/>
          <a:ln w="0">
            <a:noFill/>
          </a:ln>
        </p:spPr>
      </p:pic>
      <p:cxnSp>
        <p:nvCxnSpPr>
          <p:cNvPr id="1079" name="Google Shape;1873;p34"/>
          <p:cNvCxnSpPr/>
          <p:nvPr/>
        </p:nvCxnSpPr>
        <p:spPr>
          <a:xfrm>
            <a:off x="0" y="2918160"/>
            <a:ext cx="9144720" cy="720"/>
          </a:xfrm>
          <a:prstGeom prst="straightConnector1">
            <a:avLst/>
          </a:prstGeom>
          <a:ln w="9525">
            <a:solidFill>
              <a:srgbClr val="181a1c"/>
            </a:solidFill>
            <a:miter/>
          </a:ln>
        </p:spPr>
      </p:cxnSp>
      <p:sp>
        <p:nvSpPr>
          <p:cNvPr id="1080" name="Google Shape;1874;p34"/>
          <p:cNvSpPr/>
          <p:nvPr/>
        </p:nvSpPr>
        <p:spPr>
          <a:xfrm>
            <a:off x="623880" y="2926080"/>
            <a:ext cx="227880" cy="50400"/>
          </a:xfrm>
          <a:prstGeom prst="rect">
            <a:avLst/>
          </a:prstGeom>
          <a:solidFill>
            <a:srgbClr val="009bdb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25200" bIns="252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pic>
        <p:nvPicPr>
          <p:cNvPr id="1081" name="Google Shape;1875;p34" descr=""/>
          <p:cNvPicPr/>
          <p:nvPr/>
        </p:nvPicPr>
        <p:blipFill>
          <a:blip r:embed="rId3"/>
          <a:stretch/>
        </p:blipFill>
        <p:spPr>
          <a:xfrm>
            <a:off x="6705000" y="4666680"/>
            <a:ext cx="2152800" cy="2325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082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 Sldie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PlaceHolder 1"/>
          <p:cNvSpPr>
            <a:spLocks noGrp="1"/>
          </p:cNvSpPr>
          <p:nvPr>
            <p:ph type="body"/>
          </p:nvPr>
        </p:nvSpPr>
        <p:spPr>
          <a:xfrm>
            <a:off x="628560" y="600120"/>
            <a:ext cx="8228880" cy="235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sp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7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27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7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27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7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27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7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27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7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27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7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27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7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27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cxnSp>
        <p:nvCxnSpPr>
          <p:cNvPr id="1084" name="Google Shape;1878;p35"/>
          <p:cNvCxnSpPr/>
          <p:nvPr/>
        </p:nvCxnSpPr>
        <p:spPr>
          <a:xfrm>
            <a:off x="0" y="424440"/>
            <a:ext cx="9144720" cy="720"/>
          </a:xfrm>
          <a:prstGeom prst="straightConnector1">
            <a:avLst/>
          </a:prstGeom>
          <a:ln w="9525">
            <a:solidFill>
              <a:srgbClr val="181a1c"/>
            </a:solidFill>
            <a:miter/>
          </a:ln>
        </p:spPr>
      </p:cxnSp>
      <p:pic>
        <p:nvPicPr>
          <p:cNvPr id="1085" name="Google Shape;1879;p35" descr=""/>
          <p:cNvPicPr/>
          <p:nvPr/>
        </p:nvPicPr>
        <p:blipFill>
          <a:blip r:embed="rId2"/>
          <a:stretch/>
        </p:blipFill>
        <p:spPr>
          <a:xfrm>
            <a:off x="6705000" y="4666680"/>
            <a:ext cx="2152800" cy="2325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086" name="PlaceHolder 2"/>
          <p:cNvSpPr>
            <a:spLocks noGrp="1"/>
          </p:cNvSpPr>
          <p:nvPr>
            <p:ph type="body"/>
          </p:nvPr>
        </p:nvSpPr>
        <p:spPr>
          <a:xfrm>
            <a:off x="628560" y="180000"/>
            <a:ext cx="8228880" cy="23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9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9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9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9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9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9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9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9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9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9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9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9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9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9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87" name="PlaceHolder 3"/>
          <p:cNvSpPr>
            <a:spLocks noGrp="1"/>
          </p:cNvSpPr>
          <p:nvPr>
            <p:ph type="body"/>
          </p:nvPr>
        </p:nvSpPr>
        <p:spPr>
          <a:xfrm>
            <a:off x="628560" y="1200240"/>
            <a:ext cx="8228880" cy="30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7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27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7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27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7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27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7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27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7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27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7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27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7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27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88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4" name="Google Shape;1883;p36" descr=""/>
          <p:cNvPicPr/>
          <p:nvPr/>
        </p:nvPicPr>
        <p:blipFill>
          <a:blip r:embed="rId2"/>
          <a:stretch/>
        </p:blipFill>
        <p:spPr>
          <a:xfrm>
            <a:off x="6705000" y="4666680"/>
            <a:ext cx="2152800" cy="2325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1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ONE_COLUMN_TEXT_1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0" name="PlaceHolder 1"/>
          <p:cNvSpPr>
            <a:spLocks noGrp="1"/>
          </p:cNvSpPr>
          <p:nvPr>
            <p:ph type="title"/>
          </p:nvPr>
        </p:nvSpPr>
        <p:spPr>
          <a:xfrm>
            <a:off x="311760" y="578520"/>
            <a:ext cx="2807280" cy="731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811" name="PlaceHolder 2"/>
          <p:cNvSpPr>
            <a:spLocks noGrp="1"/>
          </p:cNvSpPr>
          <p:nvPr>
            <p:ph type="body"/>
          </p:nvPr>
        </p:nvSpPr>
        <p:spPr>
          <a:xfrm>
            <a:off x="311760" y="1389600"/>
            <a:ext cx="2807280" cy="3178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812" name="PlaceHolder 3"/>
          <p:cNvSpPr>
            <a:spLocks noGrp="1"/>
          </p:cNvSpPr>
          <p:nvPr>
            <p:ph type="sldNum" idx="1"/>
          </p:nvPr>
        </p:nvSpPr>
        <p:spPr>
          <a:xfrm>
            <a:off x="8472600" y="466308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CF8BE1F-993A-47EF-B520-E9BEF4AF806C}" type="slidenum">
              <a: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TITLE_AND_DESCRIPTION_1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3" name="Google Shape;890;p17"/>
          <p:cNvSpPr/>
          <p:nvPr/>
        </p:nvSpPr>
        <p:spPr>
          <a:xfrm>
            <a:off x="4572000" y="0"/>
            <a:ext cx="4571280" cy="514296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814" name="PlaceHolder 1"/>
          <p:cNvSpPr>
            <a:spLocks noGrp="1"/>
          </p:cNvSpPr>
          <p:nvPr>
            <p:ph type="title"/>
          </p:nvPr>
        </p:nvSpPr>
        <p:spPr>
          <a:xfrm>
            <a:off x="265680" y="2257200"/>
            <a:ext cx="404460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4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815" name="PlaceHolder 2"/>
          <p:cNvSpPr>
            <a:spLocks noGrp="1"/>
          </p:cNvSpPr>
          <p:nvPr>
            <p:ph type="body"/>
          </p:nvPr>
        </p:nvSpPr>
        <p:spPr>
          <a:xfrm>
            <a:off x="4939560" y="723960"/>
            <a:ext cx="3836160" cy="369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816" name="PlaceHolder 3"/>
          <p:cNvSpPr>
            <a:spLocks noGrp="1"/>
          </p:cNvSpPr>
          <p:nvPr>
            <p:ph type="sldNum" idx="2"/>
          </p:nvPr>
        </p:nvSpPr>
        <p:spPr>
          <a:xfrm>
            <a:off x="8472600" y="466308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A6E7BE7-CE34-401A-9E5A-6E0B33C25A3D}" type="slidenum">
              <a: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3" name="Google Shape;18;p3"/>
          <p:cNvGrpSpPr/>
          <p:nvPr/>
        </p:nvGrpSpPr>
        <p:grpSpPr>
          <a:xfrm>
            <a:off x="-6120" y="-3600"/>
            <a:ext cx="9155520" cy="5149800"/>
            <a:chOff x="-6120" y="-3600"/>
            <a:chExt cx="9155520" cy="5149800"/>
          </a:xfrm>
        </p:grpSpPr>
        <p:sp>
          <p:nvSpPr>
            <p:cNvPr id="194" name="Google Shape;19;p3"/>
            <p:cNvSpPr/>
            <p:nvPr/>
          </p:nvSpPr>
          <p:spPr>
            <a:xfrm>
              <a:off x="-6120" y="4889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95" name="Google Shape;20;p3"/>
            <p:cNvSpPr/>
            <p:nvPr/>
          </p:nvSpPr>
          <p:spPr>
            <a:xfrm>
              <a:off x="-6120" y="46317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96" name="Google Shape;21;p3"/>
            <p:cNvSpPr/>
            <p:nvPr/>
          </p:nvSpPr>
          <p:spPr>
            <a:xfrm>
              <a:off x="-6120" y="43743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97" name="Google Shape;22;p3"/>
            <p:cNvSpPr/>
            <p:nvPr/>
          </p:nvSpPr>
          <p:spPr>
            <a:xfrm>
              <a:off x="-6120" y="4116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98" name="Google Shape;23;p3"/>
            <p:cNvSpPr/>
            <p:nvPr/>
          </p:nvSpPr>
          <p:spPr>
            <a:xfrm>
              <a:off x="-6120" y="38592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99" name="Google Shape;24;p3"/>
            <p:cNvSpPr/>
            <p:nvPr/>
          </p:nvSpPr>
          <p:spPr>
            <a:xfrm>
              <a:off x="-6120" y="36018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00" name="Google Shape;25;p3"/>
            <p:cNvSpPr/>
            <p:nvPr/>
          </p:nvSpPr>
          <p:spPr>
            <a:xfrm>
              <a:off x="-6120" y="33444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01" name="Google Shape;26;p3"/>
            <p:cNvSpPr/>
            <p:nvPr/>
          </p:nvSpPr>
          <p:spPr>
            <a:xfrm>
              <a:off x="-6120" y="30866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02" name="Google Shape;27;p3"/>
            <p:cNvSpPr/>
            <p:nvPr/>
          </p:nvSpPr>
          <p:spPr>
            <a:xfrm>
              <a:off x="-6120" y="28292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03" name="Google Shape;28;p3"/>
            <p:cNvSpPr/>
            <p:nvPr/>
          </p:nvSpPr>
          <p:spPr>
            <a:xfrm>
              <a:off x="-6120" y="25718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04" name="Google Shape;29;p3"/>
            <p:cNvSpPr/>
            <p:nvPr/>
          </p:nvSpPr>
          <p:spPr>
            <a:xfrm>
              <a:off x="-6120" y="23140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05" name="Google Shape;30;p3"/>
            <p:cNvSpPr/>
            <p:nvPr/>
          </p:nvSpPr>
          <p:spPr>
            <a:xfrm>
              <a:off x="-6120" y="20566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06" name="Google Shape;31;p3"/>
            <p:cNvSpPr/>
            <p:nvPr/>
          </p:nvSpPr>
          <p:spPr>
            <a:xfrm>
              <a:off x="-6120" y="17992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07" name="Google Shape;32;p3"/>
            <p:cNvSpPr/>
            <p:nvPr/>
          </p:nvSpPr>
          <p:spPr>
            <a:xfrm>
              <a:off x="-6120" y="1541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08" name="Google Shape;33;p3"/>
            <p:cNvSpPr/>
            <p:nvPr/>
          </p:nvSpPr>
          <p:spPr>
            <a:xfrm>
              <a:off x="-6120" y="12841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09" name="Google Shape;34;p3"/>
            <p:cNvSpPr/>
            <p:nvPr/>
          </p:nvSpPr>
          <p:spPr>
            <a:xfrm>
              <a:off x="-6120" y="10267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10" name="Google Shape;35;p3"/>
            <p:cNvSpPr/>
            <p:nvPr/>
          </p:nvSpPr>
          <p:spPr>
            <a:xfrm>
              <a:off x="-6120" y="768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11" name="Google Shape;36;p3"/>
            <p:cNvSpPr/>
            <p:nvPr/>
          </p:nvSpPr>
          <p:spPr>
            <a:xfrm>
              <a:off x="-6120" y="5115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12" name="Google Shape;37;p3"/>
            <p:cNvSpPr/>
            <p:nvPr/>
          </p:nvSpPr>
          <p:spPr>
            <a:xfrm>
              <a:off x="-6120" y="2541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13" name="Google Shape;38;p3"/>
            <p:cNvSpPr/>
            <p:nvPr/>
          </p:nvSpPr>
          <p:spPr>
            <a:xfrm>
              <a:off x="892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14" name="Google Shape;39;p3"/>
            <p:cNvSpPr/>
            <p:nvPr/>
          </p:nvSpPr>
          <p:spPr>
            <a:xfrm>
              <a:off x="8703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15" name="Google Shape;40;p3"/>
            <p:cNvSpPr/>
            <p:nvPr/>
          </p:nvSpPr>
          <p:spPr>
            <a:xfrm>
              <a:off x="84801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16" name="Google Shape;41;p3"/>
            <p:cNvSpPr/>
            <p:nvPr/>
          </p:nvSpPr>
          <p:spPr>
            <a:xfrm>
              <a:off x="825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17" name="Google Shape;42;p3"/>
            <p:cNvSpPr/>
            <p:nvPr/>
          </p:nvSpPr>
          <p:spPr>
            <a:xfrm>
              <a:off x="8033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18" name="Google Shape;43;p3"/>
            <p:cNvSpPr/>
            <p:nvPr/>
          </p:nvSpPr>
          <p:spPr>
            <a:xfrm>
              <a:off x="7810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19" name="Google Shape;44;p3"/>
            <p:cNvSpPr/>
            <p:nvPr/>
          </p:nvSpPr>
          <p:spPr>
            <a:xfrm>
              <a:off x="758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20" name="Google Shape;45;p3"/>
            <p:cNvSpPr/>
            <p:nvPr/>
          </p:nvSpPr>
          <p:spPr>
            <a:xfrm>
              <a:off x="7363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21" name="Google Shape;46;p3"/>
            <p:cNvSpPr/>
            <p:nvPr/>
          </p:nvSpPr>
          <p:spPr>
            <a:xfrm>
              <a:off x="71402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22" name="Google Shape;47;p3"/>
            <p:cNvSpPr/>
            <p:nvPr/>
          </p:nvSpPr>
          <p:spPr>
            <a:xfrm>
              <a:off x="691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23" name="Google Shape;48;p3"/>
            <p:cNvSpPr/>
            <p:nvPr/>
          </p:nvSpPr>
          <p:spPr>
            <a:xfrm>
              <a:off x="6693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24" name="Google Shape;49;p3"/>
            <p:cNvSpPr/>
            <p:nvPr/>
          </p:nvSpPr>
          <p:spPr>
            <a:xfrm>
              <a:off x="64702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25" name="Google Shape;50;p3"/>
            <p:cNvSpPr/>
            <p:nvPr/>
          </p:nvSpPr>
          <p:spPr>
            <a:xfrm>
              <a:off x="624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26" name="Google Shape;51;p3"/>
            <p:cNvSpPr/>
            <p:nvPr/>
          </p:nvSpPr>
          <p:spPr>
            <a:xfrm>
              <a:off x="6023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27" name="Google Shape;52;p3"/>
            <p:cNvSpPr/>
            <p:nvPr/>
          </p:nvSpPr>
          <p:spPr>
            <a:xfrm>
              <a:off x="58003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28" name="Google Shape;53;p3"/>
            <p:cNvSpPr/>
            <p:nvPr/>
          </p:nvSpPr>
          <p:spPr>
            <a:xfrm>
              <a:off x="5576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29" name="Google Shape;54;p3"/>
            <p:cNvSpPr/>
            <p:nvPr/>
          </p:nvSpPr>
          <p:spPr>
            <a:xfrm>
              <a:off x="5353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30" name="Google Shape;55;p3"/>
            <p:cNvSpPr/>
            <p:nvPr/>
          </p:nvSpPr>
          <p:spPr>
            <a:xfrm>
              <a:off x="5130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31" name="Google Shape;56;p3"/>
            <p:cNvSpPr/>
            <p:nvPr/>
          </p:nvSpPr>
          <p:spPr>
            <a:xfrm>
              <a:off x="4906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32" name="Google Shape;57;p3"/>
            <p:cNvSpPr/>
            <p:nvPr/>
          </p:nvSpPr>
          <p:spPr>
            <a:xfrm>
              <a:off x="4683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33" name="Google Shape;58;p3"/>
            <p:cNvSpPr/>
            <p:nvPr/>
          </p:nvSpPr>
          <p:spPr>
            <a:xfrm>
              <a:off x="4460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34" name="Google Shape;59;p3"/>
            <p:cNvSpPr/>
            <p:nvPr/>
          </p:nvSpPr>
          <p:spPr>
            <a:xfrm>
              <a:off x="4237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35" name="Google Shape;60;p3"/>
            <p:cNvSpPr/>
            <p:nvPr/>
          </p:nvSpPr>
          <p:spPr>
            <a:xfrm>
              <a:off x="4013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36" name="Google Shape;61;p3"/>
            <p:cNvSpPr/>
            <p:nvPr/>
          </p:nvSpPr>
          <p:spPr>
            <a:xfrm>
              <a:off x="3790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37" name="Google Shape;62;p3"/>
            <p:cNvSpPr/>
            <p:nvPr/>
          </p:nvSpPr>
          <p:spPr>
            <a:xfrm>
              <a:off x="35668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38" name="Google Shape;63;p3"/>
            <p:cNvSpPr/>
            <p:nvPr/>
          </p:nvSpPr>
          <p:spPr>
            <a:xfrm>
              <a:off x="33436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39" name="Google Shape;64;p3"/>
            <p:cNvSpPr/>
            <p:nvPr/>
          </p:nvSpPr>
          <p:spPr>
            <a:xfrm>
              <a:off x="3120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40" name="Google Shape;65;p3"/>
            <p:cNvSpPr/>
            <p:nvPr/>
          </p:nvSpPr>
          <p:spPr>
            <a:xfrm>
              <a:off x="289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41" name="Google Shape;66;p3"/>
            <p:cNvSpPr/>
            <p:nvPr/>
          </p:nvSpPr>
          <p:spPr>
            <a:xfrm>
              <a:off x="26737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42" name="Google Shape;67;p3"/>
            <p:cNvSpPr/>
            <p:nvPr/>
          </p:nvSpPr>
          <p:spPr>
            <a:xfrm>
              <a:off x="2450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43" name="Google Shape;68;p3"/>
            <p:cNvSpPr/>
            <p:nvPr/>
          </p:nvSpPr>
          <p:spPr>
            <a:xfrm>
              <a:off x="222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44" name="Google Shape;69;p3"/>
            <p:cNvSpPr/>
            <p:nvPr/>
          </p:nvSpPr>
          <p:spPr>
            <a:xfrm>
              <a:off x="2003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45" name="Google Shape;70;p3"/>
            <p:cNvSpPr/>
            <p:nvPr/>
          </p:nvSpPr>
          <p:spPr>
            <a:xfrm>
              <a:off x="1780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46" name="Google Shape;71;p3"/>
            <p:cNvSpPr/>
            <p:nvPr/>
          </p:nvSpPr>
          <p:spPr>
            <a:xfrm>
              <a:off x="155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47" name="Google Shape;72;p3"/>
            <p:cNvSpPr/>
            <p:nvPr/>
          </p:nvSpPr>
          <p:spPr>
            <a:xfrm>
              <a:off x="1333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48" name="Google Shape;73;p3"/>
            <p:cNvSpPr/>
            <p:nvPr/>
          </p:nvSpPr>
          <p:spPr>
            <a:xfrm>
              <a:off x="1110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49" name="Google Shape;74;p3"/>
            <p:cNvSpPr/>
            <p:nvPr/>
          </p:nvSpPr>
          <p:spPr>
            <a:xfrm>
              <a:off x="88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50" name="Google Shape;75;p3"/>
            <p:cNvSpPr/>
            <p:nvPr/>
          </p:nvSpPr>
          <p:spPr>
            <a:xfrm>
              <a:off x="6638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51" name="Google Shape;76;p3"/>
            <p:cNvSpPr/>
            <p:nvPr/>
          </p:nvSpPr>
          <p:spPr>
            <a:xfrm>
              <a:off x="440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52" name="Google Shape;77;p3"/>
            <p:cNvSpPr/>
            <p:nvPr/>
          </p:nvSpPr>
          <p:spPr>
            <a:xfrm>
              <a:off x="21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253" name="Google Shape;78;p3"/>
          <p:cNvSpPr/>
          <p:nvPr/>
        </p:nvSpPr>
        <p:spPr>
          <a:xfrm>
            <a:off x="-6120" y="0"/>
            <a:ext cx="9155160" cy="22788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54" name="Google Shape;79;p3"/>
          <p:cNvSpPr/>
          <p:nvPr/>
        </p:nvSpPr>
        <p:spPr>
          <a:xfrm rot="5400000">
            <a:off x="82800" y="69120"/>
            <a:ext cx="103320" cy="8928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>
            <a:solidFill>
              <a:srgbClr val="e7e7e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22320" bIns="22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55" name="PlaceHolder 1"/>
          <p:cNvSpPr>
            <a:spLocks noGrp="1"/>
          </p:cNvSpPr>
          <p:nvPr>
            <p:ph type="body"/>
          </p:nvPr>
        </p:nvSpPr>
        <p:spPr>
          <a:xfrm>
            <a:off x="7895520" y="-39600"/>
            <a:ext cx="1137960" cy="35453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56" name="PlaceHolder 2"/>
          <p:cNvSpPr>
            <a:spLocks noGrp="1"/>
          </p:cNvSpPr>
          <p:nvPr>
            <p:ph type="body"/>
          </p:nvPr>
        </p:nvSpPr>
        <p:spPr>
          <a:xfrm>
            <a:off x="167400" y="-39600"/>
            <a:ext cx="1168920" cy="35179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57" name="PlaceHolder 3"/>
          <p:cNvSpPr>
            <a:spLocks noGrp="1"/>
          </p:cNvSpPr>
          <p:nvPr>
            <p:ph type="body"/>
          </p:nvPr>
        </p:nvSpPr>
        <p:spPr>
          <a:xfrm>
            <a:off x="940680" y="-39600"/>
            <a:ext cx="3809520" cy="5004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58" name="PlaceHolder 4"/>
          <p:cNvSpPr>
            <a:spLocks noGrp="1"/>
          </p:cNvSpPr>
          <p:nvPr>
            <p:ph type="title"/>
          </p:nvPr>
        </p:nvSpPr>
        <p:spPr>
          <a:xfrm>
            <a:off x="208800" y="344160"/>
            <a:ext cx="534024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6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6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_1_1_1_1_1_1_1_1_1_2_1_1_1_1_1_1_1_1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9" name="Google Shape;1093;p21"/>
          <p:cNvGrpSpPr/>
          <p:nvPr/>
        </p:nvGrpSpPr>
        <p:grpSpPr>
          <a:xfrm>
            <a:off x="-6120" y="-3600"/>
            <a:ext cx="9155520" cy="5149800"/>
            <a:chOff x="-6120" y="-3600"/>
            <a:chExt cx="9155520" cy="5149800"/>
          </a:xfrm>
        </p:grpSpPr>
        <p:sp>
          <p:nvSpPr>
            <p:cNvPr id="260" name="Google Shape;1094;p21"/>
            <p:cNvSpPr/>
            <p:nvPr/>
          </p:nvSpPr>
          <p:spPr>
            <a:xfrm>
              <a:off x="-6120" y="4889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61" name="Google Shape;1095;p21"/>
            <p:cNvSpPr/>
            <p:nvPr/>
          </p:nvSpPr>
          <p:spPr>
            <a:xfrm>
              <a:off x="-6120" y="46317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62" name="Google Shape;1096;p21"/>
            <p:cNvSpPr/>
            <p:nvPr/>
          </p:nvSpPr>
          <p:spPr>
            <a:xfrm>
              <a:off x="-6120" y="43743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63" name="Google Shape;1097;p21"/>
            <p:cNvSpPr/>
            <p:nvPr/>
          </p:nvSpPr>
          <p:spPr>
            <a:xfrm>
              <a:off x="-6120" y="4116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64" name="Google Shape;1098;p21"/>
            <p:cNvSpPr/>
            <p:nvPr/>
          </p:nvSpPr>
          <p:spPr>
            <a:xfrm>
              <a:off x="-6120" y="38592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65" name="Google Shape;1099;p21"/>
            <p:cNvSpPr/>
            <p:nvPr/>
          </p:nvSpPr>
          <p:spPr>
            <a:xfrm>
              <a:off x="-6120" y="36018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66" name="Google Shape;1100;p21"/>
            <p:cNvSpPr/>
            <p:nvPr/>
          </p:nvSpPr>
          <p:spPr>
            <a:xfrm>
              <a:off x="-6120" y="33444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67" name="Google Shape;1101;p21"/>
            <p:cNvSpPr/>
            <p:nvPr/>
          </p:nvSpPr>
          <p:spPr>
            <a:xfrm>
              <a:off x="-6120" y="30866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68" name="Google Shape;1102;p21"/>
            <p:cNvSpPr/>
            <p:nvPr/>
          </p:nvSpPr>
          <p:spPr>
            <a:xfrm>
              <a:off x="-6120" y="28292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69" name="Google Shape;1103;p21"/>
            <p:cNvSpPr/>
            <p:nvPr/>
          </p:nvSpPr>
          <p:spPr>
            <a:xfrm>
              <a:off x="-6120" y="25718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70" name="Google Shape;1104;p21"/>
            <p:cNvSpPr/>
            <p:nvPr/>
          </p:nvSpPr>
          <p:spPr>
            <a:xfrm>
              <a:off x="-6120" y="23140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71" name="Google Shape;1105;p21"/>
            <p:cNvSpPr/>
            <p:nvPr/>
          </p:nvSpPr>
          <p:spPr>
            <a:xfrm>
              <a:off x="-6120" y="20566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72" name="Google Shape;1106;p21"/>
            <p:cNvSpPr/>
            <p:nvPr/>
          </p:nvSpPr>
          <p:spPr>
            <a:xfrm>
              <a:off x="-6120" y="17992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73" name="Google Shape;1107;p21"/>
            <p:cNvSpPr/>
            <p:nvPr/>
          </p:nvSpPr>
          <p:spPr>
            <a:xfrm>
              <a:off x="-6120" y="1541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74" name="Google Shape;1108;p21"/>
            <p:cNvSpPr/>
            <p:nvPr/>
          </p:nvSpPr>
          <p:spPr>
            <a:xfrm>
              <a:off x="-6120" y="12841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75" name="Google Shape;1109;p21"/>
            <p:cNvSpPr/>
            <p:nvPr/>
          </p:nvSpPr>
          <p:spPr>
            <a:xfrm>
              <a:off x="-6120" y="10267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76" name="Google Shape;1110;p21"/>
            <p:cNvSpPr/>
            <p:nvPr/>
          </p:nvSpPr>
          <p:spPr>
            <a:xfrm>
              <a:off x="-6120" y="768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77" name="Google Shape;1111;p21"/>
            <p:cNvSpPr/>
            <p:nvPr/>
          </p:nvSpPr>
          <p:spPr>
            <a:xfrm>
              <a:off x="-6120" y="5115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78" name="Google Shape;1112;p21"/>
            <p:cNvSpPr/>
            <p:nvPr/>
          </p:nvSpPr>
          <p:spPr>
            <a:xfrm>
              <a:off x="-6120" y="2541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79" name="Google Shape;1113;p21"/>
            <p:cNvSpPr/>
            <p:nvPr/>
          </p:nvSpPr>
          <p:spPr>
            <a:xfrm>
              <a:off x="892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80" name="Google Shape;1114;p21"/>
            <p:cNvSpPr/>
            <p:nvPr/>
          </p:nvSpPr>
          <p:spPr>
            <a:xfrm>
              <a:off x="8703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81" name="Google Shape;1115;p21"/>
            <p:cNvSpPr/>
            <p:nvPr/>
          </p:nvSpPr>
          <p:spPr>
            <a:xfrm>
              <a:off x="84801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82" name="Google Shape;1116;p21"/>
            <p:cNvSpPr/>
            <p:nvPr/>
          </p:nvSpPr>
          <p:spPr>
            <a:xfrm>
              <a:off x="825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83" name="Google Shape;1117;p21"/>
            <p:cNvSpPr/>
            <p:nvPr/>
          </p:nvSpPr>
          <p:spPr>
            <a:xfrm>
              <a:off x="8033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84" name="Google Shape;1118;p21"/>
            <p:cNvSpPr/>
            <p:nvPr/>
          </p:nvSpPr>
          <p:spPr>
            <a:xfrm>
              <a:off x="7810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85" name="Google Shape;1119;p21"/>
            <p:cNvSpPr/>
            <p:nvPr/>
          </p:nvSpPr>
          <p:spPr>
            <a:xfrm>
              <a:off x="758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86" name="Google Shape;1120;p21"/>
            <p:cNvSpPr/>
            <p:nvPr/>
          </p:nvSpPr>
          <p:spPr>
            <a:xfrm>
              <a:off x="7363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87" name="Google Shape;1121;p21"/>
            <p:cNvSpPr/>
            <p:nvPr/>
          </p:nvSpPr>
          <p:spPr>
            <a:xfrm>
              <a:off x="71402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88" name="Google Shape;1122;p21"/>
            <p:cNvSpPr/>
            <p:nvPr/>
          </p:nvSpPr>
          <p:spPr>
            <a:xfrm>
              <a:off x="691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89" name="Google Shape;1123;p21"/>
            <p:cNvSpPr/>
            <p:nvPr/>
          </p:nvSpPr>
          <p:spPr>
            <a:xfrm>
              <a:off x="6693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90" name="Google Shape;1124;p21"/>
            <p:cNvSpPr/>
            <p:nvPr/>
          </p:nvSpPr>
          <p:spPr>
            <a:xfrm>
              <a:off x="64702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91" name="Google Shape;1125;p21"/>
            <p:cNvSpPr/>
            <p:nvPr/>
          </p:nvSpPr>
          <p:spPr>
            <a:xfrm>
              <a:off x="624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92" name="Google Shape;1126;p21"/>
            <p:cNvSpPr/>
            <p:nvPr/>
          </p:nvSpPr>
          <p:spPr>
            <a:xfrm>
              <a:off x="6023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93" name="Google Shape;1127;p21"/>
            <p:cNvSpPr/>
            <p:nvPr/>
          </p:nvSpPr>
          <p:spPr>
            <a:xfrm>
              <a:off x="58003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94" name="Google Shape;1128;p21"/>
            <p:cNvSpPr/>
            <p:nvPr/>
          </p:nvSpPr>
          <p:spPr>
            <a:xfrm>
              <a:off x="5576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95" name="Google Shape;1129;p21"/>
            <p:cNvSpPr/>
            <p:nvPr/>
          </p:nvSpPr>
          <p:spPr>
            <a:xfrm>
              <a:off x="5353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96" name="Google Shape;1130;p21"/>
            <p:cNvSpPr/>
            <p:nvPr/>
          </p:nvSpPr>
          <p:spPr>
            <a:xfrm>
              <a:off x="5130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97" name="Google Shape;1131;p21"/>
            <p:cNvSpPr/>
            <p:nvPr/>
          </p:nvSpPr>
          <p:spPr>
            <a:xfrm>
              <a:off x="4906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98" name="Google Shape;1132;p21"/>
            <p:cNvSpPr/>
            <p:nvPr/>
          </p:nvSpPr>
          <p:spPr>
            <a:xfrm>
              <a:off x="4683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99" name="Google Shape;1133;p21"/>
            <p:cNvSpPr/>
            <p:nvPr/>
          </p:nvSpPr>
          <p:spPr>
            <a:xfrm>
              <a:off x="4460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00" name="Google Shape;1134;p21"/>
            <p:cNvSpPr/>
            <p:nvPr/>
          </p:nvSpPr>
          <p:spPr>
            <a:xfrm>
              <a:off x="4237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01" name="Google Shape;1135;p21"/>
            <p:cNvSpPr/>
            <p:nvPr/>
          </p:nvSpPr>
          <p:spPr>
            <a:xfrm>
              <a:off x="4013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02" name="Google Shape;1136;p21"/>
            <p:cNvSpPr/>
            <p:nvPr/>
          </p:nvSpPr>
          <p:spPr>
            <a:xfrm>
              <a:off x="3790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03" name="Google Shape;1137;p21"/>
            <p:cNvSpPr/>
            <p:nvPr/>
          </p:nvSpPr>
          <p:spPr>
            <a:xfrm>
              <a:off x="35668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04" name="Google Shape;1138;p21"/>
            <p:cNvSpPr/>
            <p:nvPr/>
          </p:nvSpPr>
          <p:spPr>
            <a:xfrm>
              <a:off x="33436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05" name="Google Shape;1139;p21"/>
            <p:cNvSpPr/>
            <p:nvPr/>
          </p:nvSpPr>
          <p:spPr>
            <a:xfrm>
              <a:off x="3120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06" name="Google Shape;1140;p21"/>
            <p:cNvSpPr/>
            <p:nvPr/>
          </p:nvSpPr>
          <p:spPr>
            <a:xfrm>
              <a:off x="289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07" name="Google Shape;1141;p21"/>
            <p:cNvSpPr/>
            <p:nvPr/>
          </p:nvSpPr>
          <p:spPr>
            <a:xfrm>
              <a:off x="26737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08" name="Google Shape;1142;p21"/>
            <p:cNvSpPr/>
            <p:nvPr/>
          </p:nvSpPr>
          <p:spPr>
            <a:xfrm>
              <a:off x="2450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09" name="Google Shape;1143;p21"/>
            <p:cNvSpPr/>
            <p:nvPr/>
          </p:nvSpPr>
          <p:spPr>
            <a:xfrm>
              <a:off x="222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10" name="Google Shape;1144;p21"/>
            <p:cNvSpPr/>
            <p:nvPr/>
          </p:nvSpPr>
          <p:spPr>
            <a:xfrm>
              <a:off x="2003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11" name="Google Shape;1145;p21"/>
            <p:cNvSpPr/>
            <p:nvPr/>
          </p:nvSpPr>
          <p:spPr>
            <a:xfrm>
              <a:off x="1780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12" name="Google Shape;1146;p21"/>
            <p:cNvSpPr/>
            <p:nvPr/>
          </p:nvSpPr>
          <p:spPr>
            <a:xfrm>
              <a:off x="155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13" name="Google Shape;1147;p21"/>
            <p:cNvSpPr/>
            <p:nvPr/>
          </p:nvSpPr>
          <p:spPr>
            <a:xfrm>
              <a:off x="1333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14" name="Google Shape;1148;p21"/>
            <p:cNvSpPr/>
            <p:nvPr/>
          </p:nvSpPr>
          <p:spPr>
            <a:xfrm>
              <a:off x="1110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15" name="Google Shape;1149;p21"/>
            <p:cNvSpPr/>
            <p:nvPr/>
          </p:nvSpPr>
          <p:spPr>
            <a:xfrm>
              <a:off x="88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16" name="Google Shape;1150;p21"/>
            <p:cNvSpPr/>
            <p:nvPr/>
          </p:nvSpPr>
          <p:spPr>
            <a:xfrm>
              <a:off x="6638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17" name="Google Shape;1151;p21"/>
            <p:cNvSpPr/>
            <p:nvPr/>
          </p:nvSpPr>
          <p:spPr>
            <a:xfrm>
              <a:off x="440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18" name="Google Shape;1152;p21"/>
            <p:cNvSpPr/>
            <p:nvPr/>
          </p:nvSpPr>
          <p:spPr>
            <a:xfrm>
              <a:off x="21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319" name="Google Shape;1153;p21"/>
          <p:cNvSpPr/>
          <p:nvPr/>
        </p:nvSpPr>
        <p:spPr>
          <a:xfrm>
            <a:off x="2210040" y="1792440"/>
            <a:ext cx="2541600" cy="30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20" name="Google Shape;1154;p21"/>
          <p:cNvSpPr/>
          <p:nvPr/>
        </p:nvSpPr>
        <p:spPr>
          <a:xfrm>
            <a:off x="-6120" y="0"/>
            <a:ext cx="9155160" cy="22788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21" name="Google Shape;1155;p21"/>
          <p:cNvSpPr/>
          <p:nvPr/>
        </p:nvSpPr>
        <p:spPr>
          <a:xfrm rot="5400000">
            <a:off x="82800" y="69120"/>
            <a:ext cx="103320" cy="8928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>
            <a:solidFill>
              <a:srgbClr val="e7e7e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22320" bIns="22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_1_1_1_1_1_1_1_1_1_2_1_1_1_1_1_1_1_1_1_1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1161;p23"/>
          <p:cNvSpPr/>
          <p:nvPr/>
        </p:nvSpPr>
        <p:spPr>
          <a:xfrm>
            <a:off x="2210040" y="1792440"/>
            <a:ext cx="2541600" cy="30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326" name="Google Shape;1162;p23"/>
          <p:cNvGrpSpPr/>
          <p:nvPr/>
        </p:nvGrpSpPr>
        <p:grpSpPr>
          <a:xfrm>
            <a:off x="-6120" y="-3600"/>
            <a:ext cx="9155520" cy="5149800"/>
            <a:chOff x="-6120" y="-3600"/>
            <a:chExt cx="9155520" cy="5149800"/>
          </a:xfrm>
        </p:grpSpPr>
        <p:sp>
          <p:nvSpPr>
            <p:cNvPr id="327" name="Google Shape;1163;p23"/>
            <p:cNvSpPr/>
            <p:nvPr/>
          </p:nvSpPr>
          <p:spPr>
            <a:xfrm>
              <a:off x="-6120" y="4889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28" name="Google Shape;1164;p23"/>
            <p:cNvSpPr/>
            <p:nvPr/>
          </p:nvSpPr>
          <p:spPr>
            <a:xfrm>
              <a:off x="-6120" y="46317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29" name="Google Shape;1165;p23"/>
            <p:cNvSpPr/>
            <p:nvPr/>
          </p:nvSpPr>
          <p:spPr>
            <a:xfrm>
              <a:off x="-6120" y="43743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30" name="Google Shape;1166;p23"/>
            <p:cNvSpPr/>
            <p:nvPr/>
          </p:nvSpPr>
          <p:spPr>
            <a:xfrm>
              <a:off x="-6120" y="4116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31" name="Google Shape;1167;p23"/>
            <p:cNvSpPr/>
            <p:nvPr/>
          </p:nvSpPr>
          <p:spPr>
            <a:xfrm>
              <a:off x="-6120" y="38592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32" name="Google Shape;1168;p23"/>
            <p:cNvSpPr/>
            <p:nvPr/>
          </p:nvSpPr>
          <p:spPr>
            <a:xfrm>
              <a:off x="-6120" y="36018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33" name="Google Shape;1169;p23"/>
            <p:cNvSpPr/>
            <p:nvPr/>
          </p:nvSpPr>
          <p:spPr>
            <a:xfrm>
              <a:off x="-6120" y="33444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34" name="Google Shape;1170;p23"/>
            <p:cNvSpPr/>
            <p:nvPr/>
          </p:nvSpPr>
          <p:spPr>
            <a:xfrm>
              <a:off x="-6120" y="30866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35" name="Google Shape;1171;p23"/>
            <p:cNvSpPr/>
            <p:nvPr/>
          </p:nvSpPr>
          <p:spPr>
            <a:xfrm>
              <a:off x="-6120" y="28292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36" name="Google Shape;1172;p23"/>
            <p:cNvSpPr/>
            <p:nvPr/>
          </p:nvSpPr>
          <p:spPr>
            <a:xfrm>
              <a:off x="-6120" y="25718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37" name="Google Shape;1173;p23"/>
            <p:cNvSpPr/>
            <p:nvPr/>
          </p:nvSpPr>
          <p:spPr>
            <a:xfrm>
              <a:off x="-6120" y="23140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38" name="Google Shape;1174;p23"/>
            <p:cNvSpPr/>
            <p:nvPr/>
          </p:nvSpPr>
          <p:spPr>
            <a:xfrm>
              <a:off x="-6120" y="20566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39" name="Google Shape;1175;p23"/>
            <p:cNvSpPr/>
            <p:nvPr/>
          </p:nvSpPr>
          <p:spPr>
            <a:xfrm>
              <a:off x="-6120" y="17992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40" name="Google Shape;1176;p23"/>
            <p:cNvSpPr/>
            <p:nvPr/>
          </p:nvSpPr>
          <p:spPr>
            <a:xfrm>
              <a:off x="-6120" y="1541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41" name="Google Shape;1177;p23"/>
            <p:cNvSpPr/>
            <p:nvPr/>
          </p:nvSpPr>
          <p:spPr>
            <a:xfrm>
              <a:off x="-6120" y="12841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42" name="Google Shape;1178;p23"/>
            <p:cNvSpPr/>
            <p:nvPr/>
          </p:nvSpPr>
          <p:spPr>
            <a:xfrm>
              <a:off x="-6120" y="10267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43" name="Google Shape;1179;p23"/>
            <p:cNvSpPr/>
            <p:nvPr/>
          </p:nvSpPr>
          <p:spPr>
            <a:xfrm>
              <a:off x="-6120" y="768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44" name="Google Shape;1180;p23"/>
            <p:cNvSpPr/>
            <p:nvPr/>
          </p:nvSpPr>
          <p:spPr>
            <a:xfrm>
              <a:off x="-6120" y="5115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45" name="Google Shape;1181;p23"/>
            <p:cNvSpPr/>
            <p:nvPr/>
          </p:nvSpPr>
          <p:spPr>
            <a:xfrm>
              <a:off x="-6120" y="2541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46" name="Google Shape;1182;p23"/>
            <p:cNvSpPr/>
            <p:nvPr/>
          </p:nvSpPr>
          <p:spPr>
            <a:xfrm>
              <a:off x="892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47" name="Google Shape;1183;p23"/>
            <p:cNvSpPr/>
            <p:nvPr/>
          </p:nvSpPr>
          <p:spPr>
            <a:xfrm>
              <a:off x="8703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48" name="Google Shape;1184;p23"/>
            <p:cNvSpPr/>
            <p:nvPr/>
          </p:nvSpPr>
          <p:spPr>
            <a:xfrm>
              <a:off x="84801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49" name="Google Shape;1185;p23"/>
            <p:cNvSpPr/>
            <p:nvPr/>
          </p:nvSpPr>
          <p:spPr>
            <a:xfrm>
              <a:off x="825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50" name="Google Shape;1186;p23"/>
            <p:cNvSpPr/>
            <p:nvPr/>
          </p:nvSpPr>
          <p:spPr>
            <a:xfrm>
              <a:off x="8033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51" name="Google Shape;1187;p23"/>
            <p:cNvSpPr/>
            <p:nvPr/>
          </p:nvSpPr>
          <p:spPr>
            <a:xfrm>
              <a:off x="7810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52" name="Google Shape;1188;p23"/>
            <p:cNvSpPr/>
            <p:nvPr/>
          </p:nvSpPr>
          <p:spPr>
            <a:xfrm>
              <a:off x="758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53" name="Google Shape;1189;p23"/>
            <p:cNvSpPr/>
            <p:nvPr/>
          </p:nvSpPr>
          <p:spPr>
            <a:xfrm>
              <a:off x="7363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54" name="Google Shape;1190;p23"/>
            <p:cNvSpPr/>
            <p:nvPr/>
          </p:nvSpPr>
          <p:spPr>
            <a:xfrm>
              <a:off x="71402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55" name="Google Shape;1191;p23"/>
            <p:cNvSpPr/>
            <p:nvPr/>
          </p:nvSpPr>
          <p:spPr>
            <a:xfrm>
              <a:off x="691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56" name="Google Shape;1192;p23"/>
            <p:cNvSpPr/>
            <p:nvPr/>
          </p:nvSpPr>
          <p:spPr>
            <a:xfrm>
              <a:off x="6693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57" name="Google Shape;1193;p23"/>
            <p:cNvSpPr/>
            <p:nvPr/>
          </p:nvSpPr>
          <p:spPr>
            <a:xfrm>
              <a:off x="64702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58" name="Google Shape;1194;p23"/>
            <p:cNvSpPr/>
            <p:nvPr/>
          </p:nvSpPr>
          <p:spPr>
            <a:xfrm>
              <a:off x="624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59" name="Google Shape;1195;p23"/>
            <p:cNvSpPr/>
            <p:nvPr/>
          </p:nvSpPr>
          <p:spPr>
            <a:xfrm>
              <a:off x="6023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60" name="Google Shape;1196;p23"/>
            <p:cNvSpPr/>
            <p:nvPr/>
          </p:nvSpPr>
          <p:spPr>
            <a:xfrm>
              <a:off x="58003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61" name="Google Shape;1197;p23"/>
            <p:cNvSpPr/>
            <p:nvPr/>
          </p:nvSpPr>
          <p:spPr>
            <a:xfrm>
              <a:off x="5576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62" name="Google Shape;1198;p23"/>
            <p:cNvSpPr/>
            <p:nvPr/>
          </p:nvSpPr>
          <p:spPr>
            <a:xfrm>
              <a:off x="5353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63" name="Google Shape;1199;p23"/>
            <p:cNvSpPr/>
            <p:nvPr/>
          </p:nvSpPr>
          <p:spPr>
            <a:xfrm>
              <a:off x="5130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64" name="Google Shape;1200;p23"/>
            <p:cNvSpPr/>
            <p:nvPr/>
          </p:nvSpPr>
          <p:spPr>
            <a:xfrm>
              <a:off x="4906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65" name="Google Shape;1201;p23"/>
            <p:cNvSpPr/>
            <p:nvPr/>
          </p:nvSpPr>
          <p:spPr>
            <a:xfrm>
              <a:off x="4683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66" name="Google Shape;1202;p23"/>
            <p:cNvSpPr/>
            <p:nvPr/>
          </p:nvSpPr>
          <p:spPr>
            <a:xfrm>
              <a:off x="4460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67" name="Google Shape;1203;p23"/>
            <p:cNvSpPr/>
            <p:nvPr/>
          </p:nvSpPr>
          <p:spPr>
            <a:xfrm>
              <a:off x="4237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68" name="Google Shape;1204;p23"/>
            <p:cNvSpPr/>
            <p:nvPr/>
          </p:nvSpPr>
          <p:spPr>
            <a:xfrm>
              <a:off x="4013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69" name="Google Shape;1205;p23"/>
            <p:cNvSpPr/>
            <p:nvPr/>
          </p:nvSpPr>
          <p:spPr>
            <a:xfrm>
              <a:off x="3790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70" name="Google Shape;1206;p23"/>
            <p:cNvSpPr/>
            <p:nvPr/>
          </p:nvSpPr>
          <p:spPr>
            <a:xfrm>
              <a:off x="35668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71" name="Google Shape;1207;p23"/>
            <p:cNvSpPr/>
            <p:nvPr/>
          </p:nvSpPr>
          <p:spPr>
            <a:xfrm>
              <a:off x="33436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72" name="Google Shape;1208;p23"/>
            <p:cNvSpPr/>
            <p:nvPr/>
          </p:nvSpPr>
          <p:spPr>
            <a:xfrm>
              <a:off x="3120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73" name="Google Shape;1209;p23"/>
            <p:cNvSpPr/>
            <p:nvPr/>
          </p:nvSpPr>
          <p:spPr>
            <a:xfrm>
              <a:off x="289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74" name="Google Shape;1210;p23"/>
            <p:cNvSpPr/>
            <p:nvPr/>
          </p:nvSpPr>
          <p:spPr>
            <a:xfrm>
              <a:off x="26737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75" name="Google Shape;1211;p23"/>
            <p:cNvSpPr/>
            <p:nvPr/>
          </p:nvSpPr>
          <p:spPr>
            <a:xfrm>
              <a:off x="2450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76" name="Google Shape;1212;p23"/>
            <p:cNvSpPr/>
            <p:nvPr/>
          </p:nvSpPr>
          <p:spPr>
            <a:xfrm>
              <a:off x="222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77" name="Google Shape;1213;p23"/>
            <p:cNvSpPr/>
            <p:nvPr/>
          </p:nvSpPr>
          <p:spPr>
            <a:xfrm>
              <a:off x="2003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78" name="Google Shape;1214;p23"/>
            <p:cNvSpPr/>
            <p:nvPr/>
          </p:nvSpPr>
          <p:spPr>
            <a:xfrm>
              <a:off x="1780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79" name="Google Shape;1215;p23"/>
            <p:cNvSpPr/>
            <p:nvPr/>
          </p:nvSpPr>
          <p:spPr>
            <a:xfrm>
              <a:off x="155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80" name="Google Shape;1216;p23"/>
            <p:cNvSpPr/>
            <p:nvPr/>
          </p:nvSpPr>
          <p:spPr>
            <a:xfrm>
              <a:off x="1333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81" name="Google Shape;1217;p23"/>
            <p:cNvSpPr/>
            <p:nvPr/>
          </p:nvSpPr>
          <p:spPr>
            <a:xfrm>
              <a:off x="1110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82" name="Google Shape;1218;p23"/>
            <p:cNvSpPr/>
            <p:nvPr/>
          </p:nvSpPr>
          <p:spPr>
            <a:xfrm>
              <a:off x="88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83" name="Google Shape;1219;p23"/>
            <p:cNvSpPr/>
            <p:nvPr/>
          </p:nvSpPr>
          <p:spPr>
            <a:xfrm>
              <a:off x="6638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84" name="Google Shape;1220;p23"/>
            <p:cNvSpPr/>
            <p:nvPr/>
          </p:nvSpPr>
          <p:spPr>
            <a:xfrm>
              <a:off x="440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85" name="Google Shape;1221;p23"/>
            <p:cNvSpPr/>
            <p:nvPr/>
          </p:nvSpPr>
          <p:spPr>
            <a:xfrm>
              <a:off x="21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386" name="Google Shape;1222;p23"/>
          <p:cNvSpPr/>
          <p:nvPr/>
        </p:nvSpPr>
        <p:spPr>
          <a:xfrm>
            <a:off x="-6120" y="0"/>
            <a:ext cx="9155160" cy="22788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87" name="PlaceHolder 1"/>
          <p:cNvSpPr>
            <a:spLocks noGrp="1"/>
          </p:cNvSpPr>
          <p:nvPr>
            <p:ph type="title"/>
          </p:nvPr>
        </p:nvSpPr>
        <p:spPr>
          <a:xfrm>
            <a:off x="208800" y="344160"/>
            <a:ext cx="616716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6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6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88" name="Google Shape;1230;p23"/>
          <p:cNvSpPr/>
          <p:nvPr/>
        </p:nvSpPr>
        <p:spPr>
          <a:xfrm rot="5400000">
            <a:off x="82800" y="69120"/>
            <a:ext cx="103320" cy="8928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>
            <a:solidFill>
              <a:srgbClr val="e7e7e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22320" bIns="22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_1_1_1_1_1_1_1_1_1_2_1_1_1_1_1_1_1_1_1_1_1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1232;p24"/>
          <p:cNvSpPr/>
          <p:nvPr/>
        </p:nvSpPr>
        <p:spPr>
          <a:xfrm>
            <a:off x="2210040" y="1792440"/>
            <a:ext cx="2541600" cy="30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390" name="Google Shape;1233;p24"/>
          <p:cNvGrpSpPr/>
          <p:nvPr/>
        </p:nvGrpSpPr>
        <p:grpSpPr>
          <a:xfrm>
            <a:off x="-6120" y="-3600"/>
            <a:ext cx="9155520" cy="5149800"/>
            <a:chOff x="-6120" y="-3600"/>
            <a:chExt cx="9155520" cy="5149800"/>
          </a:xfrm>
        </p:grpSpPr>
        <p:sp>
          <p:nvSpPr>
            <p:cNvPr id="391" name="Google Shape;1234;p24"/>
            <p:cNvSpPr/>
            <p:nvPr/>
          </p:nvSpPr>
          <p:spPr>
            <a:xfrm>
              <a:off x="-6120" y="4889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92" name="Google Shape;1235;p24"/>
            <p:cNvSpPr/>
            <p:nvPr/>
          </p:nvSpPr>
          <p:spPr>
            <a:xfrm>
              <a:off x="-6120" y="46317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93" name="Google Shape;1236;p24"/>
            <p:cNvSpPr/>
            <p:nvPr/>
          </p:nvSpPr>
          <p:spPr>
            <a:xfrm>
              <a:off x="-6120" y="43743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94" name="Google Shape;1237;p24"/>
            <p:cNvSpPr/>
            <p:nvPr/>
          </p:nvSpPr>
          <p:spPr>
            <a:xfrm>
              <a:off x="-6120" y="4116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95" name="Google Shape;1238;p24"/>
            <p:cNvSpPr/>
            <p:nvPr/>
          </p:nvSpPr>
          <p:spPr>
            <a:xfrm>
              <a:off x="-6120" y="38592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96" name="Google Shape;1239;p24"/>
            <p:cNvSpPr/>
            <p:nvPr/>
          </p:nvSpPr>
          <p:spPr>
            <a:xfrm>
              <a:off x="-6120" y="36018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97" name="Google Shape;1240;p24"/>
            <p:cNvSpPr/>
            <p:nvPr/>
          </p:nvSpPr>
          <p:spPr>
            <a:xfrm>
              <a:off x="-6120" y="33444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98" name="Google Shape;1241;p24"/>
            <p:cNvSpPr/>
            <p:nvPr/>
          </p:nvSpPr>
          <p:spPr>
            <a:xfrm>
              <a:off x="-6120" y="30866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99" name="Google Shape;1242;p24"/>
            <p:cNvSpPr/>
            <p:nvPr/>
          </p:nvSpPr>
          <p:spPr>
            <a:xfrm>
              <a:off x="-6120" y="28292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00" name="Google Shape;1243;p24"/>
            <p:cNvSpPr/>
            <p:nvPr/>
          </p:nvSpPr>
          <p:spPr>
            <a:xfrm>
              <a:off x="-6120" y="25718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01" name="Google Shape;1244;p24"/>
            <p:cNvSpPr/>
            <p:nvPr/>
          </p:nvSpPr>
          <p:spPr>
            <a:xfrm>
              <a:off x="-6120" y="23140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02" name="Google Shape;1245;p24"/>
            <p:cNvSpPr/>
            <p:nvPr/>
          </p:nvSpPr>
          <p:spPr>
            <a:xfrm>
              <a:off x="-6120" y="20566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03" name="Google Shape;1246;p24"/>
            <p:cNvSpPr/>
            <p:nvPr/>
          </p:nvSpPr>
          <p:spPr>
            <a:xfrm>
              <a:off x="-6120" y="17992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04" name="Google Shape;1247;p24"/>
            <p:cNvSpPr/>
            <p:nvPr/>
          </p:nvSpPr>
          <p:spPr>
            <a:xfrm>
              <a:off x="-6120" y="1541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05" name="Google Shape;1248;p24"/>
            <p:cNvSpPr/>
            <p:nvPr/>
          </p:nvSpPr>
          <p:spPr>
            <a:xfrm>
              <a:off x="-6120" y="12841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06" name="Google Shape;1249;p24"/>
            <p:cNvSpPr/>
            <p:nvPr/>
          </p:nvSpPr>
          <p:spPr>
            <a:xfrm>
              <a:off x="-6120" y="10267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07" name="Google Shape;1250;p24"/>
            <p:cNvSpPr/>
            <p:nvPr/>
          </p:nvSpPr>
          <p:spPr>
            <a:xfrm>
              <a:off x="-6120" y="768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08" name="Google Shape;1251;p24"/>
            <p:cNvSpPr/>
            <p:nvPr/>
          </p:nvSpPr>
          <p:spPr>
            <a:xfrm>
              <a:off x="-6120" y="5115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09" name="Google Shape;1252;p24"/>
            <p:cNvSpPr/>
            <p:nvPr/>
          </p:nvSpPr>
          <p:spPr>
            <a:xfrm>
              <a:off x="-6120" y="2541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10" name="Google Shape;1253;p24"/>
            <p:cNvSpPr/>
            <p:nvPr/>
          </p:nvSpPr>
          <p:spPr>
            <a:xfrm>
              <a:off x="892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11" name="Google Shape;1254;p24"/>
            <p:cNvSpPr/>
            <p:nvPr/>
          </p:nvSpPr>
          <p:spPr>
            <a:xfrm>
              <a:off x="8703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12" name="Google Shape;1255;p24"/>
            <p:cNvSpPr/>
            <p:nvPr/>
          </p:nvSpPr>
          <p:spPr>
            <a:xfrm>
              <a:off x="84801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13" name="Google Shape;1256;p24"/>
            <p:cNvSpPr/>
            <p:nvPr/>
          </p:nvSpPr>
          <p:spPr>
            <a:xfrm>
              <a:off x="825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14" name="Google Shape;1257;p24"/>
            <p:cNvSpPr/>
            <p:nvPr/>
          </p:nvSpPr>
          <p:spPr>
            <a:xfrm>
              <a:off x="8033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15" name="Google Shape;1258;p24"/>
            <p:cNvSpPr/>
            <p:nvPr/>
          </p:nvSpPr>
          <p:spPr>
            <a:xfrm>
              <a:off x="7810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16" name="Google Shape;1259;p24"/>
            <p:cNvSpPr/>
            <p:nvPr/>
          </p:nvSpPr>
          <p:spPr>
            <a:xfrm>
              <a:off x="758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17" name="Google Shape;1260;p24"/>
            <p:cNvSpPr/>
            <p:nvPr/>
          </p:nvSpPr>
          <p:spPr>
            <a:xfrm>
              <a:off x="7363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18" name="Google Shape;1261;p24"/>
            <p:cNvSpPr/>
            <p:nvPr/>
          </p:nvSpPr>
          <p:spPr>
            <a:xfrm>
              <a:off x="71402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19" name="Google Shape;1262;p24"/>
            <p:cNvSpPr/>
            <p:nvPr/>
          </p:nvSpPr>
          <p:spPr>
            <a:xfrm>
              <a:off x="691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20" name="Google Shape;1263;p24"/>
            <p:cNvSpPr/>
            <p:nvPr/>
          </p:nvSpPr>
          <p:spPr>
            <a:xfrm>
              <a:off x="6693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21" name="Google Shape;1264;p24"/>
            <p:cNvSpPr/>
            <p:nvPr/>
          </p:nvSpPr>
          <p:spPr>
            <a:xfrm>
              <a:off x="64702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22" name="Google Shape;1265;p24"/>
            <p:cNvSpPr/>
            <p:nvPr/>
          </p:nvSpPr>
          <p:spPr>
            <a:xfrm>
              <a:off x="624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23" name="Google Shape;1266;p24"/>
            <p:cNvSpPr/>
            <p:nvPr/>
          </p:nvSpPr>
          <p:spPr>
            <a:xfrm>
              <a:off x="6023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24" name="Google Shape;1267;p24"/>
            <p:cNvSpPr/>
            <p:nvPr/>
          </p:nvSpPr>
          <p:spPr>
            <a:xfrm>
              <a:off x="58003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25" name="Google Shape;1268;p24"/>
            <p:cNvSpPr/>
            <p:nvPr/>
          </p:nvSpPr>
          <p:spPr>
            <a:xfrm>
              <a:off x="5576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26" name="Google Shape;1269;p24"/>
            <p:cNvSpPr/>
            <p:nvPr/>
          </p:nvSpPr>
          <p:spPr>
            <a:xfrm>
              <a:off x="5353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27" name="Google Shape;1270;p24"/>
            <p:cNvSpPr/>
            <p:nvPr/>
          </p:nvSpPr>
          <p:spPr>
            <a:xfrm>
              <a:off x="5130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28" name="Google Shape;1271;p24"/>
            <p:cNvSpPr/>
            <p:nvPr/>
          </p:nvSpPr>
          <p:spPr>
            <a:xfrm>
              <a:off x="4906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29" name="Google Shape;1272;p24"/>
            <p:cNvSpPr/>
            <p:nvPr/>
          </p:nvSpPr>
          <p:spPr>
            <a:xfrm>
              <a:off x="4683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30" name="Google Shape;1273;p24"/>
            <p:cNvSpPr/>
            <p:nvPr/>
          </p:nvSpPr>
          <p:spPr>
            <a:xfrm>
              <a:off x="4460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31" name="Google Shape;1274;p24"/>
            <p:cNvSpPr/>
            <p:nvPr/>
          </p:nvSpPr>
          <p:spPr>
            <a:xfrm>
              <a:off x="4237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32" name="Google Shape;1275;p24"/>
            <p:cNvSpPr/>
            <p:nvPr/>
          </p:nvSpPr>
          <p:spPr>
            <a:xfrm>
              <a:off x="4013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33" name="Google Shape;1276;p24"/>
            <p:cNvSpPr/>
            <p:nvPr/>
          </p:nvSpPr>
          <p:spPr>
            <a:xfrm>
              <a:off x="3790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34" name="Google Shape;1277;p24"/>
            <p:cNvSpPr/>
            <p:nvPr/>
          </p:nvSpPr>
          <p:spPr>
            <a:xfrm>
              <a:off x="35668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35" name="Google Shape;1278;p24"/>
            <p:cNvSpPr/>
            <p:nvPr/>
          </p:nvSpPr>
          <p:spPr>
            <a:xfrm>
              <a:off x="33436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36" name="Google Shape;1279;p24"/>
            <p:cNvSpPr/>
            <p:nvPr/>
          </p:nvSpPr>
          <p:spPr>
            <a:xfrm>
              <a:off x="3120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37" name="Google Shape;1280;p24"/>
            <p:cNvSpPr/>
            <p:nvPr/>
          </p:nvSpPr>
          <p:spPr>
            <a:xfrm>
              <a:off x="289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38" name="Google Shape;1281;p24"/>
            <p:cNvSpPr/>
            <p:nvPr/>
          </p:nvSpPr>
          <p:spPr>
            <a:xfrm>
              <a:off x="26737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39" name="Google Shape;1282;p24"/>
            <p:cNvSpPr/>
            <p:nvPr/>
          </p:nvSpPr>
          <p:spPr>
            <a:xfrm>
              <a:off x="2450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40" name="Google Shape;1283;p24"/>
            <p:cNvSpPr/>
            <p:nvPr/>
          </p:nvSpPr>
          <p:spPr>
            <a:xfrm>
              <a:off x="222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41" name="Google Shape;1284;p24"/>
            <p:cNvSpPr/>
            <p:nvPr/>
          </p:nvSpPr>
          <p:spPr>
            <a:xfrm>
              <a:off x="2003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42" name="Google Shape;1285;p24"/>
            <p:cNvSpPr/>
            <p:nvPr/>
          </p:nvSpPr>
          <p:spPr>
            <a:xfrm>
              <a:off x="1780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43" name="Google Shape;1286;p24"/>
            <p:cNvSpPr/>
            <p:nvPr/>
          </p:nvSpPr>
          <p:spPr>
            <a:xfrm>
              <a:off x="155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44" name="Google Shape;1287;p24"/>
            <p:cNvSpPr/>
            <p:nvPr/>
          </p:nvSpPr>
          <p:spPr>
            <a:xfrm>
              <a:off x="1333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45" name="Google Shape;1288;p24"/>
            <p:cNvSpPr/>
            <p:nvPr/>
          </p:nvSpPr>
          <p:spPr>
            <a:xfrm>
              <a:off x="1110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46" name="Google Shape;1289;p24"/>
            <p:cNvSpPr/>
            <p:nvPr/>
          </p:nvSpPr>
          <p:spPr>
            <a:xfrm>
              <a:off x="88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47" name="Google Shape;1290;p24"/>
            <p:cNvSpPr/>
            <p:nvPr/>
          </p:nvSpPr>
          <p:spPr>
            <a:xfrm>
              <a:off x="6638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48" name="Google Shape;1291;p24"/>
            <p:cNvSpPr/>
            <p:nvPr/>
          </p:nvSpPr>
          <p:spPr>
            <a:xfrm>
              <a:off x="440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49" name="Google Shape;1292;p24"/>
            <p:cNvSpPr/>
            <p:nvPr/>
          </p:nvSpPr>
          <p:spPr>
            <a:xfrm>
              <a:off x="21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450" name="Google Shape;1293;p24"/>
          <p:cNvSpPr/>
          <p:nvPr/>
        </p:nvSpPr>
        <p:spPr>
          <a:xfrm>
            <a:off x="-6120" y="0"/>
            <a:ext cx="9155160" cy="22788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51" name="PlaceHolder 1"/>
          <p:cNvSpPr>
            <a:spLocks noGrp="1"/>
          </p:cNvSpPr>
          <p:nvPr>
            <p:ph type="title"/>
          </p:nvPr>
        </p:nvSpPr>
        <p:spPr>
          <a:xfrm>
            <a:off x="208800" y="344160"/>
            <a:ext cx="616716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6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6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52" name="PlaceHolder 2"/>
          <p:cNvSpPr>
            <a:spLocks noGrp="1"/>
          </p:cNvSpPr>
          <p:nvPr>
            <p:ph type="body"/>
          </p:nvPr>
        </p:nvSpPr>
        <p:spPr>
          <a:xfrm>
            <a:off x="208800" y="2304360"/>
            <a:ext cx="3351960" cy="1912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53" name="PlaceHolder 3"/>
          <p:cNvSpPr>
            <a:spLocks noGrp="1"/>
          </p:cNvSpPr>
          <p:nvPr>
            <p:ph type="body"/>
          </p:nvPr>
        </p:nvSpPr>
        <p:spPr>
          <a:xfrm>
            <a:off x="3769200" y="2304360"/>
            <a:ext cx="5155920" cy="2567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lnSpcReduction="9999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54" name="Google Shape;1297;p24"/>
          <p:cNvSpPr/>
          <p:nvPr/>
        </p:nvSpPr>
        <p:spPr>
          <a:xfrm rot="5400000">
            <a:off x="82800" y="69120"/>
            <a:ext cx="103320" cy="8928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>
            <a:solidFill>
              <a:srgbClr val="e7e7e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22320" bIns="22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_1_1_1_1_1_1_1_1_1_2_1_1_1_1_1_1_1_1_1_1_1_1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1299;p25"/>
          <p:cNvSpPr/>
          <p:nvPr/>
        </p:nvSpPr>
        <p:spPr>
          <a:xfrm>
            <a:off x="2210040" y="1792440"/>
            <a:ext cx="2541600" cy="30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456" name="Google Shape;1300;p25"/>
          <p:cNvGrpSpPr/>
          <p:nvPr/>
        </p:nvGrpSpPr>
        <p:grpSpPr>
          <a:xfrm>
            <a:off x="-6120" y="-3600"/>
            <a:ext cx="9155520" cy="5149800"/>
            <a:chOff x="-6120" y="-3600"/>
            <a:chExt cx="9155520" cy="5149800"/>
          </a:xfrm>
        </p:grpSpPr>
        <p:sp>
          <p:nvSpPr>
            <p:cNvPr id="457" name="Google Shape;1301;p25"/>
            <p:cNvSpPr/>
            <p:nvPr/>
          </p:nvSpPr>
          <p:spPr>
            <a:xfrm>
              <a:off x="-6120" y="4889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58" name="Google Shape;1302;p25"/>
            <p:cNvSpPr/>
            <p:nvPr/>
          </p:nvSpPr>
          <p:spPr>
            <a:xfrm>
              <a:off x="-6120" y="46317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59" name="Google Shape;1303;p25"/>
            <p:cNvSpPr/>
            <p:nvPr/>
          </p:nvSpPr>
          <p:spPr>
            <a:xfrm>
              <a:off x="-6120" y="43743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60" name="Google Shape;1304;p25"/>
            <p:cNvSpPr/>
            <p:nvPr/>
          </p:nvSpPr>
          <p:spPr>
            <a:xfrm>
              <a:off x="-6120" y="4116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61" name="Google Shape;1305;p25"/>
            <p:cNvSpPr/>
            <p:nvPr/>
          </p:nvSpPr>
          <p:spPr>
            <a:xfrm>
              <a:off x="-6120" y="38592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62" name="Google Shape;1306;p25"/>
            <p:cNvSpPr/>
            <p:nvPr/>
          </p:nvSpPr>
          <p:spPr>
            <a:xfrm>
              <a:off x="-6120" y="36018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63" name="Google Shape;1307;p25"/>
            <p:cNvSpPr/>
            <p:nvPr/>
          </p:nvSpPr>
          <p:spPr>
            <a:xfrm>
              <a:off x="-6120" y="33444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64" name="Google Shape;1308;p25"/>
            <p:cNvSpPr/>
            <p:nvPr/>
          </p:nvSpPr>
          <p:spPr>
            <a:xfrm>
              <a:off x="-6120" y="30866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65" name="Google Shape;1309;p25"/>
            <p:cNvSpPr/>
            <p:nvPr/>
          </p:nvSpPr>
          <p:spPr>
            <a:xfrm>
              <a:off x="-6120" y="28292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66" name="Google Shape;1310;p25"/>
            <p:cNvSpPr/>
            <p:nvPr/>
          </p:nvSpPr>
          <p:spPr>
            <a:xfrm>
              <a:off x="-6120" y="25718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67" name="Google Shape;1311;p25"/>
            <p:cNvSpPr/>
            <p:nvPr/>
          </p:nvSpPr>
          <p:spPr>
            <a:xfrm>
              <a:off x="-6120" y="23140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68" name="Google Shape;1312;p25"/>
            <p:cNvSpPr/>
            <p:nvPr/>
          </p:nvSpPr>
          <p:spPr>
            <a:xfrm>
              <a:off x="-6120" y="20566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69" name="Google Shape;1313;p25"/>
            <p:cNvSpPr/>
            <p:nvPr/>
          </p:nvSpPr>
          <p:spPr>
            <a:xfrm>
              <a:off x="-6120" y="17992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70" name="Google Shape;1314;p25"/>
            <p:cNvSpPr/>
            <p:nvPr/>
          </p:nvSpPr>
          <p:spPr>
            <a:xfrm>
              <a:off x="-6120" y="1541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71" name="Google Shape;1315;p25"/>
            <p:cNvSpPr/>
            <p:nvPr/>
          </p:nvSpPr>
          <p:spPr>
            <a:xfrm>
              <a:off x="-6120" y="12841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72" name="Google Shape;1316;p25"/>
            <p:cNvSpPr/>
            <p:nvPr/>
          </p:nvSpPr>
          <p:spPr>
            <a:xfrm>
              <a:off x="-6120" y="10267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73" name="Google Shape;1317;p25"/>
            <p:cNvSpPr/>
            <p:nvPr/>
          </p:nvSpPr>
          <p:spPr>
            <a:xfrm>
              <a:off x="-6120" y="768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74" name="Google Shape;1318;p25"/>
            <p:cNvSpPr/>
            <p:nvPr/>
          </p:nvSpPr>
          <p:spPr>
            <a:xfrm>
              <a:off x="-6120" y="5115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75" name="Google Shape;1319;p25"/>
            <p:cNvSpPr/>
            <p:nvPr/>
          </p:nvSpPr>
          <p:spPr>
            <a:xfrm>
              <a:off x="-6120" y="2541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76" name="Google Shape;1320;p25"/>
            <p:cNvSpPr/>
            <p:nvPr/>
          </p:nvSpPr>
          <p:spPr>
            <a:xfrm>
              <a:off x="892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77" name="Google Shape;1321;p25"/>
            <p:cNvSpPr/>
            <p:nvPr/>
          </p:nvSpPr>
          <p:spPr>
            <a:xfrm>
              <a:off x="8703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78" name="Google Shape;1322;p25"/>
            <p:cNvSpPr/>
            <p:nvPr/>
          </p:nvSpPr>
          <p:spPr>
            <a:xfrm>
              <a:off x="84801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79" name="Google Shape;1323;p25"/>
            <p:cNvSpPr/>
            <p:nvPr/>
          </p:nvSpPr>
          <p:spPr>
            <a:xfrm>
              <a:off x="825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80" name="Google Shape;1324;p25"/>
            <p:cNvSpPr/>
            <p:nvPr/>
          </p:nvSpPr>
          <p:spPr>
            <a:xfrm>
              <a:off x="8033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81" name="Google Shape;1325;p25"/>
            <p:cNvSpPr/>
            <p:nvPr/>
          </p:nvSpPr>
          <p:spPr>
            <a:xfrm>
              <a:off x="7810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82" name="Google Shape;1326;p25"/>
            <p:cNvSpPr/>
            <p:nvPr/>
          </p:nvSpPr>
          <p:spPr>
            <a:xfrm>
              <a:off x="758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83" name="Google Shape;1327;p25"/>
            <p:cNvSpPr/>
            <p:nvPr/>
          </p:nvSpPr>
          <p:spPr>
            <a:xfrm>
              <a:off x="7363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84" name="Google Shape;1328;p25"/>
            <p:cNvSpPr/>
            <p:nvPr/>
          </p:nvSpPr>
          <p:spPr>
            <a:xfrm>
              <a:off x="71402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85" name="Google Shape;1329;p25"/>
            <p:cNvSpPr/>
            <p:nvPr/>
          </p:nvSpPr>
          <p:spPr>
            <a:xfrm>
              <a:off x="691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86" name="Google Shape;1330;p25"/>
            <p:cNvSpPr/>
            <p:nvPr/>
          </p:nvSpPr>
          <p:spPr>
            <a:xfrm>
              <a:off x="6693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87" name="Google Shape;1331;p25"/>
            <p:cNvSpPr/>
            <p:nvPr/>
          </p:nvSpPr>
          <p:spPr>
            <a:xfrm>
              <a:off x="64702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88" name="Google Shape;1332;p25"/>
            <p:cNvSpPr/>
            <p:nvPr/>
          </p:nvSpPr>
          <p:spPr>
            <a:xfrm>
              <a:off x="624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89" name="Google Shape;1333;p25"/>
            <p:cNvSpPr/>
            <p:nvPr/>
          </p:nvSpPr>
          <p:spPr>
            <a:xfrm>
              <a:off x="6023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90" name="Google Shape;1334;p25"/>
            <p:cNvSpPr/>
            <p:nvPr/>
          </p:nvSpPr>
          <p:spPr>
            <a:xfrm>
              <a:off x="58003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91" name="Google Shape;1335;p25"/>
            <p:cNvSpPr/>
            <p:nvPr/>
          </p:nvSpPr>
          <p:spPr>
            <a:xfrm>
              <a:off x="5576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92" name="Google Shape;1336;p25"/>
            <p:cNvSpPr/>
            <p:nvPr/>
          </p:nvSpPr>
          <p:spPr>
            <a:xfrm>
              <a:off x="5353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93" name="Google Shape;1337;p25"/>
            <p:cNvSpPr/>
            <p:nvPr/>
          </p:nvSpPr>
          <p:spPr>
            <a:xfrm>
              <a:off x="5130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94" name="Google Shape;1338;p25"/>
            <p:cNvSpPr/>
            <p:nvPr/>
          </p:nvSpPr>
          <p:spPr>
            <a:xfrm>
              <a:off x="4906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95" name="Google Shape;1339;p25"/>
            <p:cNvSpPr/>
            <p:nvPr/>
          </p:nvSpPr>
          <p:spPr>
            <a:xfrm>
              <a:off x="4683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96" name="Google Shape;1340;p25"/>
            <p:cNvSpPr/>
            <p:nvPr/>
          </p:nvSpPr>
          <p:spPr>
            <a:xfrm>
              <a:off x="4460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97" name="Google Shape;1341;p25"/>
            <p:cNvSpPr/>
            <p:nvPr/>
          </p:nvSpPr>
          <p:spPr>
            <a:xfrm>
              <a:off x="4237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98" name="Google Shape;1342;p25"/>
            <p:cNvSpPr/>
            <p:nvPr/>
          </p:nvSpPr>
          <p:spPr>
            <a:xfrm>
              <a:off x="4013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99" name="Google Shape;1343;p25"/>
            <p:cNvSpPr/>
            <p:nvPr/>
          </p:nvSpPr>
          <p:spPr>
            <a:xfrm>
              <a:off x="3790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00" name="Google Shape;1344;p25"/>
            <p:cNvSpPr/>
            <p:nvPr/>
          </p:nvSpPr>
          <p:spPr>
            <a:xfrm>
              <a:off x="35668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01" name="Google Shape;1345;p25"/>
            <p:cNvSpPr/>
            <p:nvPr/>
          </p:nvSpPr>
          <p:spPr>
            <a:xfrm>
              <a:off x="33436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02" name="Google Shape;1346;p25"/>
            <p:cNvSpPr/>
            <p:nvPr/>
          </p:nvSpPr>
          <p:spPr>
            <a:xfrm>
              <a:off x="3120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03" name="Google Shape;1347;p25"/>
            <p:cNvSpPr/>
            <p:nvPr/>
          </p:nvSpPr>
          <p:spPr>
            <a:xfrm>
              <a:off x="289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04" name="Google Shape;1348;p25"/>
            <p:cNvSpPr/>
            <p:nvPr/>
          </p:nvSpPr>
          <p:spPr>
            <a:xfrm>
              <a:off x="26737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05" name="Google Shape;1349;p25"/>
            <p:cNvSpPr/>
            <p:nvPr/>
          </p:nvSpPr>
          <p:spPr>
            <a:xfrm>
              <a:off x="2450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06" name="Google Shape;1350;p25"/>
            <p:cNvSpPr/>
            <p:nvPr/>
          </p:nvSpPr>
          <p:spPr>
            <a:xfrm>
              <a:off x="222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07" name="Google Shape;1351;p25"/>
            <p:cNvSpPr/>
            <p:nvPr/>
          </p:nvSpPr>
          <p:spPr>
            <a:xfrm>
              <a:off x="2003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08" name="Google Shape;1352;p25"/>
            <p:cNvSpPr/>
            <p:nvPr/>
          </p:nvSpPr>
          <p:spPr>
            <a:xfrm>
              <a:off x="1780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09" name="Google Shape;1353;p25"/>
            <p:cNvSpPr/>
            <p:nvPr/>
          </p:nvSpPr>
          <p:spPr>
            <a:xfrm>
              <a:off x="155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10" name="Google Shape;1354;p25"/>
            <p:cNvSpPr/>
            <p:nvPr/>
          </p:nvSpPr>
          <p:spPr>
            <a:xfrm>
              <a:off x="1333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11" name="Google Shape;1355;p25"/>
            <p:cNvSpPr/>
            <p:nvPr/>
          </p:nvSpPr>
          <p:spPr>
            <a:xfrm>
              <a:off x="1110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12" name="Google Shape;1356;p25"/>
            <p:cNvSpPr/>
            <p:nvPr/>
          </p:nvSpPr>
          <p:spPr>
            <a:xfrm>
              <a:off x="88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13" name="Google Shape;1357;p25"/>
            <p:cNvSpPr/>
            <p:nvPr/>
          </p:nvSpPr>
          <p:spPr>
            <a:xfrm>
              <a:off x="6638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14" name="Google Shape;1358;p25"/>
            <p:cNvSpPr/>
            <p:nvPr/>
          </p:nvSpPr>
          <p:spPr>
            <a:xfrm>
              <a:off x="440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15" name="Google Shape;1359;p25"/>
            <p:cNvSpPr/>
            <p:nvPr/>
          </p:nvSpPr>
          <p:spPr>
            <a:xfrm>
              <a:off x="21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516" name="Google Shape;1360;p25"/>
          <p:cNvSpPr/>
          <p:nvPr/>
        </p:nvSpPr>
        <p:spPr>
          <a:xfrm>
            <a:off x="-6120" y="0"/>
            <a:ext cx="9155160" cy="22788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17" name="PlaceHolder 1"/>
          <p:cNvSpPr>
            <a:spLocks noGrp="1"/>
          </p:cNvSpPr>
          <p:nvPr>
            <p:ph type="title"/>
          </p:nvPr>
        </p:nvSpPr>
        <p:spPr>
          <a:xfrm>
            <a:off x="208800" y="344160"/>
            <a:ext cx="616716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6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6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18" name="PlaceHolder 2"/>
          <p:cNvSpPr>
            <a:spLocks noGrp="1"/>
          </p:cNvSpPr>
          <p:nvPr>
            <p:ph type="body"/>
          </p:nvPr>
        </p:nvSpPr>
        <p:spPr>
          <a:xfrm>
            <a:off x="1173600" y="2751840"/>
            <a:ext cx="3053520" cy="1912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19" name="PlaceHolder 3"/>
          <p:cNvSpPr>
            <a:spLocks noGrp="1"/>
          </p:cNvSpPr>
          <p:nvPr>
            <p:ph type="body"/>
          </p:nvPr>
        </p:nvSpPr>
        <p:spPr>
          <a:xfrm>
            <a:off x="4916160" y="2751840"/>
            <a:ext cx="3053520" cy="1912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20" name="Google Shape;1366;p25"/>
          <p:cNvSpPr/>
          <p:nvPr/>
        </p:nvSpPr>
        <p:spPr>
          <a:xfrm rot="5400000">
            <a:off x="82800" y="69120"/>
            <a:ext cx="103320" cy="8928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>
            <a:solidFill>
              <a:srgbClr val="e7e7e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22320" bIns="22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_1_1_1_1_1_1_1_1_1_2_1_1_1_1_1_1_1_1_1_1_1_1_1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1368;p26"/>
          <p:cNvSpPr/>
          <p:nvPr/>
        </p:nvSpPr>
        <p:spPr>
          <a:xfrm>
            <a:off x="2210040" y="1792440"/>
            <a:ext cx="2541600" cy="30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522" name="Google Shape;1369;p26"/>
          <p:cNvGrpSpPr/>
          <p:nvPr/>
        </p:nvGrpSpPr>
        <p:grpSpPr>
          <a:xfrm>
            <a:off x="-6120" y="-3600"/>
            <a:ext cx="9155520" cy="5149800"/>
            <a:chOff x="-6120" y="-3600"/>
            <a:chExt cx="9155520" cy="5149800"/>
          </a:xfrm>
        </p:grpSpPr>
        <p:sp>
          <p:nvSpPr>
            <p:cNvPr id="523" name="Google Shape;1370;p26"/>
            <p:cNvSpPr/>
            <p:nvPr/>
          </p:nvSpPr>
          <p:spPr>
            <a:xfrm>
              <a:off x="-6120" y="4889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24" name="Google Shape;1371;p26"/>
            <p:cNvSpPr/>
            <p:nvPr/>
          </p:nvSpPr>
          <p:spPr>
            <a:xfrm>
              <a:off x="-6120" y="46317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25" name="Google Shape;1372;p26"/>
            <p:cNvSpPr/>
            <p:nvPr/>
          </p:nvSpPr>
          <p:spPr>
            <a:xfrm>
              <a:off x="-6120" y="43743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26" name="Google Shape;1373;p26"/>
            <p:cNvSpPr/>
            <p:nvPr/>
          </p:nvSpPr>
          <p:spPr>
            <a:xfrm>
              <a:off x="-6120" y="4116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27" name="Google Shape;1374;p26"/>
            <p:cNvSpPr/>
            <p:nvPr/>
          </p:nvSpPr>
          <p:spPr>
            <a:xfrm>
              <a:off x="-6120" y="38592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28" name="Google Shape;1375;p26"/>
            <p:cNvSpPr/>
            <p:nvPr/>
          </p:nvSpPr>
          <p:spPr>
            <a:xfrm>
              <a:off x="-6120" y="36018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29" name="Google Shape;1376;p26"/>
            <p:cNvSpPr/>
            <p:nvPr/>
          </p:nvSpPr>
          <p:spPr>
            <a:xfrm>
              <a:off x="-6120" y="33444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30" name="Google Shape;1377;p26"/>
            <p:cNvSpPr/>
            <p:nvPr/>
          </p:nvSpPr>
          <p:spPr>
            <a:xfrm>
              <a:off x="-6120" y="30866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31" name="Google Shape;1378;p26"/>
            <p:cNvSpPr/>
            <p:nvPr/>
          </p:nvSpPr>
          <p:spPr>
            <a:xfrm>
              <a:off x="-6120" y="28292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32" name="Google Shape;1379;p26"/>
            <p:cNvSpPr/>
            <p:nvPr/>
          </p:nvSpPr>
          <p:spPr>
            <a:xfrm>
              <a:off x="-6120" y="25718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33" name="Google Shape;1380;p26"/>
            <p:cNvSpPr/>
            <p:nvPr/>
          </p:nvSpPr>
          <p:spPr>
            <a:xfrm>
              <a:off x="-6120" y="23140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34" name="Google Shape;1381;p26"/>
            <p:cNvSpPr/>
            <p:nvPr/>
          </p:nvSpPr>
          <p:spPr>
            <a:xfrm>
              <a:off x="-6120" y="20566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35" name="Google Shape;1382;p26"/>
            <p:cNvSpPr/>
            <p:nvPr/>
          </p:nvSpPr>
          <p:spPr>
            <a:xfrm>
              <a:off x="-6120" y="17992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36" name="Google Shape;1383;p26"/>
            <p:cNvSpPr/>
            <p:nvPr/>
          </p:nvSpPr>
          <p:spPr>
            <a:xfrm>
              <a:off x="-6120" y="1541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37" name="Google Shape;1384;p26"/>
            <p:cNvSpPr/>
            <p:nvPr/>
          </p:nvSpPr>
          <p:spPr>
            <a:xfrm>
              <a:off x="-6120" y="12841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38" name="Google Shape;1385;p26"/>
            <p:cNvSpPr/>
            <p:nvPr/>
          </p:nvSpPr>
          <p:spPr>
            <a:xfrm>
              <a:off x="-6120" y="10267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39" name="Google Shape;1386;p26"/>
            <p:cNvSpPr/>
            <p:nvPr/>
          </p:nvSpPr>
          <p:spPr>
            <a:xfrm>
              <a:off x="-6120" y="768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40" name="Google Shape;1387;p26"/>
            <p:cNvSpPr/>
            <p:nvPr/>
          </p:nvSpPr>
          <p:spPr>
            <a:xfrm>
              <a:off x="-6120" y="5115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41" name="Google Shape;1388;p26"/>
            <p:cNvSpPr/>
            <p:nvPr/>
          </p:nvSpPr>
          <p:spPr>
            <a:xfrm>
              <a:off x="-6120" y="2541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42" name="Google Shape;1389;p26"/>
            <p:cNvSpPr/>
            <p:nvPr/>
          </p:nvSpPr>
          <p:spPr>
            <a:xfrm>
              <a:off x="892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43" name="Google Shape;1390;p26"/>
            <p:cNvSpPr/>
            <p:nvPr/>
          </p:nvSpPr>
          <p:spPr>
            <a:xfrm>
              <a:off x="8703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44" name="Google Shape;1391;p26"/>
            <p:cNvSpPr/>
            <p:nvPr/>
          </p:nvSpPr>
          <p:spPr>
            <a:xfrm>
              <a:off x="84801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45" name="Google Shape;1392;p26"/>
            <p:cNvSpPr/>
            <p:nvPr/>
          </p:nvSpPr>
          <p:spPr>
            <a:xfrm>
              <a:off x="825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46" name="Google Shape;1393;p26"/>
            <p:cNvSpPr/>
            <p:nvPr/>
          </p:nvSpPr>
          <p:spPr>
            <a:xfrm>
              <a:off x="8033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47" name="Google Shape;1394;p26"/>
            <p:cNvSpPr/>
            <p:nvPr/>
          </p:nvSpPr>
          <p:spPr>
            <a:xfrm>
              <a:off x="7810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48" name="Google Shape;1395;p26"/>
            <p:cNvSpPr/>
            <p:nvPr/>
          </p:nvSpPr>
          <p:spPr>
            <a:xfrm>
              <a:off x="758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49" name="Google Shape;1396;p26"/>
            <p:cNvSpPr/>
            <p:nvPr/>
          </p:nvSpPr>
          <p:spPr>
            <a:xfrm>
              <a:off x="7363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50" name="Google Shape;1397;p26"/>
            <p:cNvSpPr/>
            <p:nvPr/>
          </p:nvSpPr>
          <p:spPr>
            <a:xfrm>
              <a:off x="71402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51" name="Google Shape;1398;p26"/>
            <p:cNvSpPr/>
            <p:nvPr/>
          </p:nvSpPr>
          <p:spPr>
            <a:xfrm>
              <a:off x="691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52" name="Google Shape;1399;p26"/>
            <p:cNvSpPr/>
            <p:nvPr/>
          </p:nvSpPr>
          <p:spPr>
            <a:xfrm>
              <a:off x="6693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53" name="Google Shape;1400;p26"/>
            <p:cNvSpPr/>
            <p:nvPr/>
          </p:nvSpPr>
          <p:spPr>
            <a:xfrm>
              <a:off x="64702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54" name="Google Shape;1401;p26"/>
            <p:cNvSpPr/>
            <p:nvPr/>
          </p:nvSpPr>
          <p:spPr>
            <a:xfrm>
              <a:off x="624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55" name="Google Shape;1402;p26"/>
            <p:cNvSpPr/>
            <p:nvPr/>
          </p:nvSpPr>
          <p:spPr>
            <a:xfrm>
              <a:off x="6023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56" name="Google Shape;1403;p26"/>
            <p:cNvSpPr/>
            <p:nvPr/>
          </p:nvSpPr>
          <p:spPr>
            <a:xfrm>
              <a:off x="58003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57" name="Google Shape;1404;p26"/>
            <p:cNvSpPr/>
            <p:nvPr/>
          </p:nvSpPr>
          <p:spPr>
            <a:xfrm>
              <a:off x="5576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58" name="Google Shape;1405;p26"/>
            <p:cNvSpPr/>
            <p:nvPr/>
          </p:nvSpPr>
          <p:spPr>
            <a:xfrm>
              <a:off x="5353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59" name="Google Shape;1406;p26"/>
            <p:cNvSpPr/>
            <p:nvPr/>
          </p:nvSpPr>
          <p:spPr>
            <a:xfrm>
              <a:off x="5130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60" name="Google Shape;1407;p26"/>
            <p:cNvSpPr/>
            <p:nvPr/>
          </p:nvSpPr>
          <p:spPr>
            <a:xfrm>
              <a:off x="4906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61" name="Google Shape;1408;p26"/>
            <p:cNvSpPr/>
            <p:nvPr/>
          </p:nvSpPr>
          <p:spPr>
            <a:xfrm>
              <a:off x="4683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62" name="Google Shape;1409;p26"/>
            <p:cNvSpPr/>
            <p:nvPr/>
          </p:nvSpPr>
          <p:spPr>
            <a:xfrm>
              <a:off x="4460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63" name="Google Shape;1410;p26"/>
            <p:cNvSpPr/>
            <p:nvPr/>
          </p:nvSpPr>
          <p:spPr>
            <a:xfrm>
              <a:off x="4237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64" name="Google Shape;1411;p26"/>
            <p:cNvSpPr/>
            <p:nvPr/>
          </p:nvSpPr>
          <p:spPr>
            <a:xfrm>
              <a:off x="4013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65" name="Google Shape;1412;p26"/>
            <p:cNvSpPr/>
            <p:nvPr/>
          </p:nvSpPr>
          <p:spPr>
            <a:xfrm>
              <a:off x="3790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66" name="Google Shape;1413;p26"/>
            <p:cNvSpPr/>
            <p:nvPr/>
          </p:nvSpPr>
          <p:spPr>
            <a:xfrm>
              <a:off x="35668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67" name="Google Shape;1414;p26"/>
            <p:cNvSpPr/>
            <p:nvPr/>
          </p:nvSpPr>
          <p:spPr>
            <a:xfrm>
              <a:off x="33436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68" name="Google Shape;1415;p26"/>
            <p:cNvSpPr/>
            <p:nvPr/>
          </p:nvSpPr>
          <p:spPr>
            <a:xfrm>
              <a:off x="3120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69" name="Google Shape;1416;p26"/>
            <p:cNvSpPr/>
            <p:nvPr/>
          </p:nvSpPr>
          <p:spPr>
            <a:xfrm>
              <a:off x="289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70" name="Google Shape;1417;p26"/>
            <p:cNvSpPr/>
            <p:nvPr/>
          </p:nvSpPr>
          <p:spPr>
            <a:xfrm>
              <a:off x="26737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71" name="Google Shape;1418;p26"/>
            <p:cNvSpPr/>
            <p:nvPr/>
          </p:nvSpPr>
          <p:spPr>
            <a:xfrm>
              <a:off x="2450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72" name="Google Shape;1419;p26"/>
            <p:cNvSpPr/>
            <p:nvPr/>
          </p:nvSpPr>
          <p:spPr>
            <a:xfrm>
              <a:off x="222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73" name="Google Shape;1420;p26"/>
            <p:cNvSpPr/>
            <p:nvPr/>
          </p:nvSpPr>
          <p:spPr>
            <a:xfrm>
              <a:off x="2003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74" name="Google Shape;1421;p26"/>
            <p:cNvSpPr/>
            <p:nvPr/>
          </p:nvSpPr>
          <p:spPr>
            <a:xfrm>
              <a:off x="1780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75" name="Google Shape;1422;p26"/>
            <p:cNvSpPr/>
            <p:nvPr/>
          </p:nvSpPr>
          <p:spPr>
            <a:xfrm>
              <a:off x="155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76" name="Google Shape;1423;p26"/>
            <p:cNvSpPr/>
            <p:nvPr/>
          </p:nvSpPr>
          <p:spPr>
            <a:xfrm>
              <a:off x="1333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77" name="Google Shape;1424;p26"/>
            <p:cNvSpPr/>
            <p:nvPr/>
          </p:nvSpPr>
          <p:spPr>
            <a:xfrm>
              <a:off x="1110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78" name="Google Shape;1425;p26"/>
            <p:cNvSpPr/>
            <p:nvPr/>
          </p:nvSpPr>
          <p:spPr>
            <a:xfrm>
              <a:off x="88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79" name="Google Shape;1426;p26"/>
            <p:cNvSpPr/>
            <p:nvPr/>
          </p:nvSpPr>
          <p:spPr>
            <a:xfrm>
              <a:off x="6638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80" name="Google Shape;1427;p26"/>
            <p:cNvSpPr/>
            <p:nvPr/>
          </p:nvSpPr>
          <p:spPr>
            <a:xfrm>
              <a:off x="440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81" name="Google Shape;1428;p26"/>
            <p:cNvSpPr/>
            <p:nvPr/>
          </p:nvSpPr>
          <p:spPr>
            <a:xfrm>
              <a:off x="21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582" name="Google Shape;1429;p26"/>
          <p:cNvSpPr/>
          <p:nvPr/>
        </p:nvSpPr>
        <p:spPr>
          <a:xfrm>
            <a:off x="-6120" y="0"/>
            <a:ext cx="9155160" cy="22788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83" name="PlaceHolder 1"/>
          <p:cNvSpPr>
            <a:spLocks noGrp="1"/>
          </p:cNvSpPr>
          <p:nvPr>
            <p:ph type="title"/>
          </p:nvPr>
        </p:nvSpPr>
        <p:spPr>
          <a:xfrm>
            <a:off x="208800" y="344160"/>
            <a:ext cx="616716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6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6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84" name="PlaceHolder 2"/>
          <p:cNvSpPr>
            <a:spLocks noGrp="1"/>
          </p:cNvSpPr>
          <p:nvPr>
            <p:ph type="body"/>
          </p:nvPr>
        </p:nvSpPr>
        <p:spPr>
          <a:xfrm>
            <a:off x="208800" y="2751840"/>
            <a:ext cx="2530440" cy="1912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85" name="PlaceHolder 3"/>
          <p:cNvSpPr>
            <a:spLocks noGrp="1"/>
          </p:cNvSpPr>
          <p:nvPr>
            <p:ph type="body"/>
          </p:nvPr>
        </p:nvSpPr>
        <p:spPr>
          <a:xfrm>
            <a:off x="3310200" y="2751840"/>
            <a:ext cx="2530440" cy="1912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86" name="PlaceHolder 4"/>
          <p:cNvSpPr>
            <a:spLocks noGrp="1"/>
          </p:cNvSpPr>
          <p:nvPr>
            <p:ph type="body"/>
          </p:nvPr>
        </p:nvSpPr>
        <p:spPr>
          <a:xfrm>
            <a:off x="6411600" y="2751840"/>
            <a:ext cx="2530440" cy="1912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87" name="Google Shape;1437;p26"/>
          <p:cNvSpPr/>
          <p:nvPr/>
        </p:nvSpPr>
        <p:spPr>
          <a:xfrm rot="5400000">
            <a:off x="82800" y="69120"/>
            <a:ext cx="103320" cy="8928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>
            <a:solidFill>
              <a:srgbClr val="e7e7e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22320" bIns="22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19.xml"/><Relationship Id="rId21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1.xml"/><Relationship Id="rId23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23.xml"/><Relationship Id="rId25" Type="http://schemas.openxmlformats.org/officeDocument/2006/relationships/slideLayout" Target="../slideLayouts/slideLayout24.xml"/><Relationship Id="rId26" Type="http://schemas.openxmlformats.org/officeDocument/2006/relationships/slideLayout" Target="../slideLayouts/slideLayout25.xml"/><Relationship Id="rId27" Type="http://schemas.openxmlformats.org/officeDocument/2006/relationships/slideLayout" Target="../slideLayouts/slideLayout26.xml"/><Relationship Id="rId28" Type="http://schemas.openxmlformats.org/officeDocument/2006/relationships/slideLayout" Target="../slideLayouts/slideLayout27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9.xml"/><Relationship Id="rId4" Type="http://schemas.openxmlformats.org/officeDocument/2006/relationships/slideLayout" Target="../slideLayouts/slideLayout30.xml"/><Relationship Id="rId5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3.xml"/><Relationship Id="rId8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5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0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3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7" name="PlaceHolder 1"/>
          <p:cNvSpPr>
            <a:spLocks noGrp="1"/>
          </p:cNvSpPr>
          <p:nvPr>
            <p:ph/>
          </p:nvPr>
        </p:nvSpPr>
        <p:spPr>
          <a:xfrm>
            <a:off x="6351120" y="284400"/>
            <a:ext cx="2506320" cy="426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algn="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1350" strike="noStrike" u="none">
                <a:solidFill>
                  <a:schemeClr val="dk1"/>
                </a:solidFill>
                <a:effectLst/>
                <a:uFillTx/>
                <a:latin typeface="Inter Light"/>
                <a:ea typeface="Inter Light"/>
              </a:rPr>
              <a:t>TECH PATHWAYS S25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 algn="r">
              <a:lnSpc>
                <a:spcPct val="90000"/>
              </a:lnSpc>
              <a:buNone/>
              <a:tabLst>
                <a:tab algn="l" pos="0"/>
              </a:tabLst>
            </a:pPr>
            <a:endParaRPr b="0" lang="en-US" sz="13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818" name="Google Shape;1889;p37"/>
          <p:cNvSpPr/>
          <p:nvPr/>
        </p:nvSpPr>
        <p:spPr>
          <a:xfrm>
            <a:off x="1413720" y="2156040"/>
            <a:ext cx="7696800" cy="66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1" lang="en" sz="3500" strike="noStrike" u="none">
                <a:solidFill>
                  <a:schemeClr val="dk2"/>
                </a:solidFill>
                <a:effectLst/>
                <a:uFillTx/>
                <a:latin typeface="Inter"/>
                <a:ea typeface="Inter"/>
              </a:rPr>
              <a:t>SQLite Introduction</a:t>
            </a:r>
            <a:endParaRPr b="0" lang="en-US" sz="3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9" name="Google Shape;1902;p39" descr=""/>
          <p:cNvPicPr/>
          <p:nvPr/>
        </p:nvPicPr>
        <p:blipFill>
          <a:blip r:embed="rId1"/>
          <a:stretch/>
        </p:blipFill>
        <p:spPr>
          <a:xfrm>
            <a:off x="152640" y="4651200"/>
            <a:ext cx="1656360" cy="2984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820" name="Google Shape;1903;p39"/>
          <p:cNvSpPr/>
          <p:nvPr/>
        </p:nvSpPr>
        <p:spPr>
          <a:xfrm>
            <a:off x="0" y="0"/>
            <a:ext cx="9143280" cy="799560"/>
          </a:xfrm>
          <a:prstGeom prst="rect">
            <a:avLst/>
          </a:prstGeom>
          <a:solidFill>
            <a:srgbClr val="c6e4f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821" name="PlaceHolder 1"/>
          <p:cNvSpPr>
            <a:spLocks noGrp="1"/>
          </p:cNvSpPr>
          <p:nvPr>
            <p:ph/>
          </p:nvPr>
        </p:nvSpPr>
        <p:spPr>
          <a:xfrm>
            <a:off x="311760" y="228240"/>
            <a:ext cx="3240720" cy="343080"/>
          </a:xfrm>
          <a:prstGeom prst="rect">
            <a:avLst/>
          </a:prstGeom>
          <a:noFill/>
          <a:ln w="0">
            <a:noFill/>
          </a:ln>
        </p:spPr>
        <p:txBody>
          <a:bodyPr lIns="68400" rIns="68400" tIns="34200" bIns="34200" anchor="ctr">
            <a:sp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" sz="2300" strike="noStrike" u="none">
                <a:solidFill>
                  <a:schemeClr val="dk1"/>
                </a:solidFill>
                <a:effectLst/>
                <a:uFillTx/>
                <a:latin typeface="Roboto"/>
                <a:ea typeface="Roboto"/>
              </a:rPr>
              <a:t>Today’s Lesson</a:t>
            </a:r>
            <a:endParaRPr b="0" lang="en-US" sz="2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822" name="Google Shape;1905;p39"/>
          <p:cNvSpPr/>
          <p:nvPr/>
        </p:nvSpPr>
        <p:spPr>
          <a:xfrm>
            <a:off x="393840" y="912600"/>
            <a:ext cx="6536160" cy="121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spcBef>
                <a:spcPts val="1800"/>
              </a:spcBef>
              <a:tabLst>
                <a:tab algn="l" pos="0"/>
              </a:tabLst>
            </a:pPr>
            <a:r>
              <a:rPr b="1" lang="en" sz="1200" strike="noStrike" u="none">
                <a:solidFill>
                  <a:schemeClr val="dk1"/>
                </a:solidFill>
                <a:effectLst/>
                <a:uFillTx/>
                <a:latin typeface="Calibri"/>
                <a:ea typeface="Calibri"/>
              </a:rPr>
              <a:t>Focus Concepts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indent="-30492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Font typeface="Inter"/>
              <a:buChar char="●"/>
              <a:tabLst>
                <a:tab algn="l" pos="0"/>
              </a:tabLst>
            </a:pPr>
            <a:r>
              <a:rPr b="0" lang="en" sz="1200" strike="noStrike" u="none">
                <a:solidFill>
                  <a:schemeClr val="dk1"/>
                </a:solidFill>
                <a:effectLst/>
                <a:uFillTx/>
                <a:latin typeface="Calibri"/>
                <a:ea typeface="Calibri"/>
              </a:rPr>
              <a:t>Basic DB Operations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indent="-30492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Font typeface="Inter"/>
              <a:buChar char="●"/>
              <a:tabLst>
                <a:tab algn="l" pos="0"/>
              </a:tabLst>
            </a:pPr>
            <a:r>
              <a:rPr b="0" lang="en" sz="1200" strike="noStrike" u="none">
                <a:solidFill>
                  <a:schemeClr val="dk1"/>
                </a:solidFill>
                <a:effectLst/>
                <a:uFillTx/>
                <a:latin typeface="Calibri"/>
                <a:ea typeface="Calibri"/>
              </a:rPr>
              <a:t>DB Integration in GUI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Get To Know Me">
  <a:themeElements>
    <a:clrScheme name="Simple Light">
      <a:dk1>
        <a:srgbClr val="000000"/>
      </a:dk1>
      <a:lt1>
        <a:srgbClr val="4f4f4f"/>
      </a:lt1>
      <a:dk2>
        <a:srgbClr val="e7e7e7"/>
      </a:dk2>
      <a:lt2>
        <a:srgbClr val="ffffff"/>
      </a:lt2>
      <a:accent1>
        <a:srgbClr val="f4f2f2"/>
      </a:accent1>
      <a:accent2>
        <a:srgbClr val="119bfe"/>
      </a:accent2>
      <a:accent3>
        <a:srgbClr val="ff6b4d"/>
      </a:accent3>
      <a:accent4>
        <a:srgbClr val="28c840"/>
      </a:accent4>
      <a:accent5>
        <a:srgbClr val="ffc600"/>
      </a:accent5>
      <a:accent6>
        <a:srgbClr val="cccccc"/>
      </a:accent6>
      <a:hlink>
        <a:srgbClr val="e2afde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t To Know Me">
  <a:themeElements>
    <a:clrScheme name="Simple Light">
      <a:dk1>
        <a:srgbClr val="000000"/>
      </a:dk1>
      <a:lt1>
        <a:srgbClr val="4f4f4f"/>
      </a:lt1>
      <a:dk2>
        <a:srgbClr val="e7e7e7"/>
      </a:dk2>
      <a:lt2>
        <a:srgbClr val="ffffff"/>
      </a:lt2>
      <a:accent1>
        <a:srgbClr val="f4f2f2"/>
      </a:accent1>
      <a:accent2>
        <a:srgbClr val="119bfe"/>
      </a:accent2>
      <a:accent3>
        <a:srgbClr val="ff6b4d"/>
      </a:accent3>
      <a:accent4>
        <a:srgbClr val="28c840"/>
      </a:accent4>
      <a:accent5>
        <a:srgbClr val="ffc600"/>
      </a:accent5>
      <a:accent6>
        <a:srgbClr val="cccccc"/>
      </a:accent6>
      <a:hlink>
        <a:srgbClr val="e2afde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</TotalTime>
  <Application>LibreOffice/25.2.3.2$Linux_X86_64 LibreOffice_project/520$Build-2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2025-05-13T15:29:17Z</dcterms:modified>
  <cp:revision>6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