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6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6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896;p1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" name="Google Shape;897;p1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898;p1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899;p1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900;p1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901;p1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902;p1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903;p1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904;p1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905;p1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906;p1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907;p1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908;p1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909;p1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910;p1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911;p1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912;p1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913;p1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914;p1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915;p1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916;p1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917;p1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918;p1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919;p1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920;p1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921;p1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922;p1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923;p1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924;p1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925;p1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926;p1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927;p1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928;p1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929;p1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930;p1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931;p1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932;p1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933;p1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934;p1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935;p1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936;p1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937;p1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938;p1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939;p1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940;p1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941;p1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942;p1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943;p1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944;p1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945;p1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946;p1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947;p1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948;p1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949;p1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950;p1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951;p1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952;p1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953;p1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954;p1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955;p1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0" name="Google Shape;956;p1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57;p1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60;p1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1439;p27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95" name="Google Shape;1440;p2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96" name="Google Shape;1441;p2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Google Shape;1442;p2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1443;p2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1444;p2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1445;p2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1" name="Google Shape;1446;p2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2" name="Google Shape;1447;p2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Google Shape;1448;p2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Google Shape;1449;p2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Google Shape;1450;p2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Google Shape;1451;p2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Google Shape;1452;p2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453;p2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454;p2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455;p2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456;p2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457;p2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458;p2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459;p2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460;p2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461;p2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462;p2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463;p2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464;p2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465;p2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466;p2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467;p2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468;p2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469;p2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470;p2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471;p2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472;p2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473;p2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474;p2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475;p2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476;p2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477;p2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478;p2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479;p2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480;p2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481;p2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482;p2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483;p2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484;p2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485;p2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486;p2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487;p2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488;p2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489;p2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490;p2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491;p2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492;p2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493;p2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494;p2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495;p2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496;p2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497;p2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1498;p2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1499;p2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5" name="Google Shape;1500;p2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1" name="Google Shape;1510;p2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1512;p2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3" name="Google Shape;1513;p2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64" name="Google Shape;1514;p2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1515;p2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Google Shape;1516;p2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Google Shape;1517;p2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Google Shape;1518;p2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1519;p2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Google Shape;1520;p2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Google Shape;1521;p2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Google Shape;1522;p2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Google Shape;1523;p2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1524;p2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1525;p2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1526;p2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1527;p2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1528;p2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1529;p2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1530;p2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1531;p2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1532;p2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1533;p2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1534;p2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1535;p2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1536;p2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1537;p2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1538;p2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1539;p2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1540;p2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1541;p2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1542;p2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1543;p2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1544;p2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1545;p2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1546;p2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1547;p2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1548;p2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1549;p2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1550;p2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1551;p2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1552;p2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1553;p2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1554;p2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1555;p2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1556;p2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1557;p2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1558;p2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1559;p2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1560;p2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1561;p2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1562;p2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1563;p2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1564;p2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1565;p2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1566;p2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1567;p2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1568;p2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1569;p2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1570;p2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1571;p2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1572;p2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3" name="Google Shape;1573;p2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6320" cy="283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6" name="Google Shape;1576;p2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1578;p2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28" name="Google Shape;1579;p2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29" name="Google Shape;1580;p2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1581;p2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1582;p2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Google Shape;1583;p2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3" name="Google Shape;1584;p2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Google Shape;1585;p2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5" name="Google Shape;1586;p2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6" name="Google Shape;1587;p2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7" name="Google Shape;1588;p2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1589;p2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1590;p2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1591;p2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1592;p2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1593;p2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1594;p2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1595;p2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1596;p2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1597;p2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1598;p2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1599;p2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1600;p2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1601;p2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1602;p2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1603;p2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1604;p2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1605;p2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1606;p2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1607;p2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1608;p2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1609;p2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1610;p2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1611;p2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1612;p2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1613;p2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1614;p2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1615;p2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1616;p2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1617;p2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1618;p2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1619;p2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1620;p2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1621;p2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1622;p2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1623;p2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1624;p2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1625;p2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1626;p2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1627;p2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1628;p2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1629;p2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1630;p2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1631;p2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1632;p2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1633;p2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1634;p2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1635;p2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1636;p2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1637;p2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7" name="Google Shape;1638;p2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8" name="Google Shape;1639;p2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4" name="Google Shape;1647;p2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1649;p3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96" name="Google Shape;1650;p3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97" name="Google Shape;1651;p3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Google Shape;1652;p3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Google Shape;1653;p3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Google Shape;1654;p3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Google Shape;1655;p3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Google Shape;1656;p3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Google Shape;1657;p3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1658;p3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1659;p3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1660;p3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1661;p3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1662;p3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1663;p3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1664;p3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1665;p3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1666;p3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1667;p3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1668;p3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1669;p3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1670;p3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1671;p3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1672;p3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1673;p3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1674;p3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1675;p3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1676;p3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1677;p3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1678;p3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1679;p3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1680;p3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1681;p3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1682;p3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1683;p3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1684;p3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1685;p3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1686;p3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1687;p3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1688;p3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1689;p3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1690;p3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1691;p3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1692;p3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1693;p3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1694;p3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1695;p3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1696;p3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1697;p3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1698;p3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1699;p3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1700;p3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1701;p3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1702;p3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1703;p3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1704;p3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1705;p3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1706;p3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Google Shape;1707;p3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Google Shape;1708;p3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Google Shape;1709;p3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6" name="Google Shape;1710;p3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2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3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4" name="Google Shape;1721;p3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;p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866" name="Google Shape;87;p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Google Shape;88;p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Google Shape;89;p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Google Shape;90;p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91;p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92;p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93;p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94;p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95;p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96;p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97;p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98;p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99;p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100;p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101;p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102;p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103;p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104;p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105;p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106;p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107;p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108;p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109;p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110;p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111;p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112;p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113;p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114;p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115;p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116;p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117;p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118;p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119;p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120;p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121;p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122;p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123;p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124;p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125;p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126;p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127;p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128;p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129;p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130;p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131;p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132;p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133;p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134;p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135;p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136;p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137;p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138;p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139;p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Google Shape;140;p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Google Shape;141;p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Google Shape;142;p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Google Shape;143;p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Google Shape;144;p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Google Shape;145;p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5" name="Google Shape;146;p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6" name="Google Shape;147;p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4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1723;p3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2" name="Google Shape;1724;p3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33" name="Google Shape;1725;p3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Google Shape;1726;p3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Google Shape;1727;p3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Google Shape;1728;p3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Google Shape;1729;p3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1730;p3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1731;p3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1732;p3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1733;p3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1734;p3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1735;p3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1736;p3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1737;p3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1738;p3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1739;p3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1740;p3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1741;p3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1742;p3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1743;p3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1744;p3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1745;p3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1746;p3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1747;p3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1748;p3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1749;p3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1750;p3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1751;p3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1752;p3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1753;p3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1754;p3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1755;p3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1756;p3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1757;p3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1758;p3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1759;p3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1760;p3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1761;p3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1762;p3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1763;p3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1764;p3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1765;p3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1766;p3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1767;p3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1768;p3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1769;p3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1770;p3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1771;p3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1772;p3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1773;p3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1774;p3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1775;p3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1776;p3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1777;p3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Google Shape;1778;p3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Google Shape;1779;p3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Google Shape;1780;p3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Google Shape;1781;p3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Google Shape;1782;p3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Google Shape;1783;p3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2" name="Google Shape;1784;p3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0640" cy="46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4" name="Google Shape;1786;p3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1788;p3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96" name="Google Shape;1789;p3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97" name="Google Shape;1790;p3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Google Shape;1791;p3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Google Shape;1792;p3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Google Shape;1793;p3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Google Shape;1794;p3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1795;p3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1796;p3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1797;p3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1798;p3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1799;p3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1800;p3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1801;p3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1802;p3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1803;p3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1804;p3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1805;p3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1806;p3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1807;p3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1808;p3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1809;p3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1810;p3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1811;p3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1812;p3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1813;p3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1814;p3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1815;p3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1816;p3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1817;p3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1818;p3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1819;p3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1820;p3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1821;p3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1822;p3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1823;p3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1824;p3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1825;p3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1826;p3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1827;p3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1828;p3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1829;p3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1830;p3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1831;p3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1832;p3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1833;p3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1834;p3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1835;p3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1836;p3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1837;p3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1838;p3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1839;p3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1840;p3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1841;p3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1842;p3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1843;p3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1844;p3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1845;p3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1846;p3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Google Shape;1847;p3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Google Shape;1848;p3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6" name="Google Shape;1849;p3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89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1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3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4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5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6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7" name="Google Shape;1860;p3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556;p1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090" name="Google Shape;557;p1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558;p1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559;p1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560;p1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561;p1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562;p1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563;p1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564;p1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565;p1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566;p1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567;p1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568;p1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569;p1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570;p1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571;p1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572;p1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573;p1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574;p1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575;p1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576;p1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577;p1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578;p1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579;p1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580;p1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581;p1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582;p1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583;p1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584;p1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585;p1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Google Shape;586;p1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Google Shape;587;p1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Google Shape;588;p1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Google Shape;589;p1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Google Shape;590;p1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4" name="Google Shape;591;p1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5" name="Google Shape;592;p1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6" name="Google Shape;593;p1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7" name="Google Shape;594;p1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8" name="Google Shape;595;p1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Google Shape;596;p1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Google Shape;597;p1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Google Shape;598;p1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599;p1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600;p1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601;p1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602;p1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603;p1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604;p1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605;p1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606;p1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607;p1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608;p1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609;p1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610;p1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611;p1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612;p1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613;p1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614;p1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615;p1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49" name="Google Shape;616;p1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0" name="Google Shape;617;p1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36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3" name="Google Shape;620;p1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53;p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158" name="Google Shape;154;p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155;p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156;p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157;p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158;p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159;p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160;p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161;p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162;p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163;p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164;p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165;p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166;p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167;p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168;p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169;p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170;p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171;p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172;p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173;p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174;p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175;p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176;p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177;p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178;p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179;p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180;p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181;p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182;p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7" name="Google Shape;183;p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8" name="Google Shape;184;p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9" name="Google Shape;185;p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0" name="Google Shape;186;p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1" name="Google Shape;187;p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2" name="Google Shape;188;p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3" name="Google Shape;189;p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4" name="Google Shape;190;p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5" name="Google Shape;191;p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6" name="Google Shape;192;p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7" name="Google Shape;193;p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194;p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195;p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196;p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197;p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198;p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199;p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200;p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201;p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202;p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203;p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204;p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205;p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206;p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207;p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208;p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209;p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210;p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211;p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212;p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17" name="Google Shape;213;p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8" name="Google Shape;214;p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222;p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24" name="Google Shape;223;p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224;p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225;p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226;p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227;p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228;p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229;p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230;p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231;p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232;p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233;p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234;p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235;p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236;p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237;p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238;p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239;p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240;p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241;p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242;p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243;p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244;p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245;p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246;p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247;p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248;p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249;p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250;p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251;p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252;p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4" name="Google Shape;253;p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5" name="Google Shape;254;p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6" name="Google Shape;255;p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7" name="Google Shape;256;p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8" name="Google Shape;257;p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9" name="Google Shape;258;p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0" name="Google Shape;259;p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1" name="Google Shape;260;p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2" name="Google Shape;261;p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3" name="Google Shape;262;p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4" name="Google Shape;263;p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264;p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265;p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266;p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267;p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268;p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269;p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270;p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271;p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272;p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273;p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274;p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275;p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276;p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277;p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278;p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279;p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280;p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281;p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83" name="Google Shape;282;p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4" name="Google Shape;283;p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962;p1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5" name="Google Shape;963;p1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964;p1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965;p1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66;p1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967;p1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968;p1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969;p1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970;p1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971;p1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972;p1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973;p1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974;p1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975;p1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976;p1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977;p1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978;p1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979;p1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980;p1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981;p1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982;p1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983;p1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984;p1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85;p1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986;p1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987;p1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988;p1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989;p1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990;p1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991;p1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992;p1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993;p1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994;p1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995;p1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996;p1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997;p1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98;p1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999;p1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1000;p1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1001;p1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1002;p1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003;p1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04;p1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1005;p1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1006;p1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07;p1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08;p1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09;p1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1010;p1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1011;p1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1012;p1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1013;p1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1014;p1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1015;p1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1016;p1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1017;p1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018;p1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019;p1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020;p1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021;p1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4" name="Google Shape;1022;p1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1023;p1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025;p1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289;p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0" name="Google Shape;290;p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291;p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292;p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293;p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294;p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295;p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296;p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297;p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298;p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299;p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300;p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301;p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302;p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303;p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304;p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305;p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306;p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307;p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308;p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309;p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310;p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311;p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312;p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313;p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314;p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315;p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316;p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317;p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318;p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9" name="Google Shape;319;p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0" name="Google Shape;320;p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1" name="Google Shape;321;p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2" name="Google Shape;322;p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3" name="Google Shape;323;p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4" name="Google Shape;324;p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5" name="Google Shape;325;p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6" name="Google Shape;326;p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7" name="Google Shape;327;p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8" name="Google Shape;328;p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329;p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330;p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331;p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332;p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333;p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334;p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335;p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336;p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337;p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338;p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339;p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340;p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341;p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342;p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343;p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344;p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345;p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346;p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347;p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348;p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49" name="Google Shape;349;p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0" name="Google Shape;350;p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356;p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356" name="Google Shape;357;p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358;p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359;p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360;p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361;p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362;p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363;p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364;p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365;p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366;p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367;p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368;p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369;p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370;p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371;p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372;p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373;p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374;p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375;p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376;p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377;p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378;p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379;p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380;p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381;p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382;p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383;p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3" name="Google Shape;384;p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4" name="Google Shape;385;p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5" name="Google Shape;386;p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6" name="Google Shape;387;p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7" name="Google Shape;388;p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8" name="Google Shape;389;p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9" name="Google Shape;390;p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0" name="Google Shape;391;p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1" name="Google Shape;392;p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2" name="Google Shape;393;p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3" name="Google Shape;394;p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4" name="Google Shape;395;p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5" name="Google Shape;396;p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6" name="Google Shape;397;p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7" name="Google Shape;398;p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8" name="Google Shape;399;p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9" name="Google Shape;400;p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0" name="Google Shape;401;p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1" name="Google Shape;402;p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2" name="Google Shape;403;p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3" name="Google Shape;404;p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4" name="Google Shape;405;p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5" name="Google Shape;406;p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6" name="Google Shape;407;p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7" name="Google Shape;408;p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8" name="Google Shape;409;p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9" name="Google Shape;410;p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0" name="Google Shape;411;p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1" name="Google Shape;412;p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2" name="Google Shape;413;p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3" name="Google Shape;414;p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4" name="Google Shape;415;p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6" name="Google Shape;417;p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7" name="Google Shape;418;p8"/>
          <p:cNvSpPr/>
          <p:nvPr/>
        </p:nvSpPr>
        <p:spPr>
          <a:xfrm>
            <a:off x="0" y="-39600"/>
            <a:ext cx="2624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8" name="Google Shape;419;p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2" name="Google Shape;423;p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425;p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24" name="Google Shape;426;p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427;p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428;p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429;p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430;p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431;p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432;p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433;p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434;p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435;p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436;p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437;p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438;p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439;p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440;p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441;p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442;p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443;p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444;p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445;p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446;p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447;p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448;p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7" name="Google Shape;449;p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8" name="Google Shape;450;p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9" name="Google Shape;451;p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0" name="Google Shape;452;p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1" name="Google Shape;453;p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2" name="Google Shape;454;p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3" name="Google Shape;455;p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456;p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457;p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458;p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459;p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460;p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461;p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462;p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463;p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464;p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465;p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466;p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467;p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468;p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469;p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470;p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471;p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472;p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473;p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474;p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475;p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476;p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477;p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478;p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479;p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480;p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481;p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482;p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483;p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484;p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83" name="Google Shape;485;p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4" name="Google Shape;486;p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6" name="Google Shape;489;p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491;p1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88" name="Google Shape;492;p1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9" name="Google Shape;493;p1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0" name="Google Shape;494;p1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495;p1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496;p1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497;p1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498;p1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499;p1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500;p1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501;p1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502;p1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503;p1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504;p1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505;p1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506;p1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507;p1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508;p1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509;p1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510;p1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511;p1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512;p1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513;p1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514;p1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515;p1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2" name="Google Shape;516;p1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3" name="Google Shape;517;p1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4" name="Google Shape;518;p1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5" name="Google Shape;519;p1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6" name="Google Shape;520;p1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7" name="Google Shape;521;p1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8" name="Google Shape;522;p1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9" name="Google Shape;523;p1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524;p1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525;p1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526;p1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527;p1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528;p1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529;p1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530;p1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531;p1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532;p1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533;p1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534;p1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535;p1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536;p1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537;p1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538;p1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539;p1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540;p1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541;p1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542;p1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543;p1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544;p1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545;p1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546;p1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547;p1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548;p1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549;p1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550;p1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47" name="Google Shape;551;p1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8" name="Google Shape;552;p1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0" name="Google Shape;554;p1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622;p1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552" name="Google Shape;623;p1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3" name="Google Shape;624;p1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4" name="Google Shape;625;p1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5" name="Google Shape;626;p1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6" name="Google Shape;627;p1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628;p1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629;p1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630;p1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631;p1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632;p1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633;p1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634;p1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635;p1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636;p1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637;p1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638;p1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639;p1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640;p1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641;p1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642;p1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643;p1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644;p1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645;p1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646;p1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647;p1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648;p1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8" name="Google Shape;649;p1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9" name="Google Shape;650;p1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0" name="Google Shape;651;p1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1" name="Google Shape;652;p1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2" name="Google Shape;653;p1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3" name="Google Shape;654;p1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655;p1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656;p1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657;p1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658;p1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659;p1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660;p1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661;p1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662;p1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663;p1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664;p1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665;p1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666;p1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667;p1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668;p1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669;p1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670;p1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671;p1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672;p1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673;p1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674;p1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675;p1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676;p1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677;p1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678;p1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679;p1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680;p1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681;p1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11" name="Google Shape;682;p1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2" name="Google Shape;683;p1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7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6" name="Google Shape;687;p1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689;p1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18" name="Google Shape;690;p1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9" name="Google Shape;691;p1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0" name="Google Shape;692;p1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1" name="Google Shape;693;p1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2" name="Google Shape;694;p1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695;p1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696;p1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697;p1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698;p1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699;p1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700;p1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701;p1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702;p1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703;p1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704;p1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705;p1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706;p1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707;p1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708;p1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709;p1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710;p1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711;p1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712;p1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713;p1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2" name="Google Shape;714;p1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3" name="Google Shape;715;p1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4" name="Google Shape;716;p1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5" name="Google Shape;717;p1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6" name="Google Shape;718;p1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7" name="Google Shape;719;p1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720;p1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721;p1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722;p1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723;p1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724;p1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725;p1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726;p1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727;p1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728;p1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729;p1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730;p1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731;p1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732;p1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733;p1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734;p1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735;p1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736;p1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737;p1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738;p1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739;p1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740;p1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741;p1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742;p1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743;p1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744;p1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745;p1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746;p1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747;p1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748;p1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77" name="Google Shape;749;p1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8" name="Google Shape;750;p1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003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0" name="Google Shape;752;p1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754;p1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82" name="Google Shape;755;p1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3" name="Google Shape;756;p1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4" name="Google Shape;757;p1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5" name="Google Shape;758;p1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6" name="Google Shape;759;p1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7" name="Google Shape;760;p1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8" name="Google Shape;761;p1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9" name="Google Shape;762;p1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0" name="Google Shape;763;p1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764;p1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765;p1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766;p1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767;p1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768;p1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769;p1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770;p1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771;p1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772;p1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773;p1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774;p1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775;p1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776;p1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777;p1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778;p1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6" name="Google Shape;779;p1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7" name="Google Shape;780;p1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8" name="Google Shape;781;p1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9" name="Google Shape;782;p1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0" name="Google Shape;783;p1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1" name="Google Shape;784;p1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2" name="Google Shape;785;p1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3" name="Google Shape;786;p1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787;p1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788;p1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789;p1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790;p1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791;p1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792;p1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793;p1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794;p1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795;p1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796;p1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797;p1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798;p1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799;p1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800;p1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801;p1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802;p1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803;p1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804;p1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805;p1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806;p1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807;p1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808;p1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809;p1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810;p1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811;p1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812;p1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813;p1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41" name="Google Shape;814;p1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2" name="Google Shape;815;p1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76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5760" cy="186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5" name="Google Shape;819;p1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821;p1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747" name="Google Shape;822;p1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823;p1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9" name="Google Shape;824;p1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0" name="Google Shape;825;p1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1" name="Google Shape;826;p1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2" name="Google Shape;827;p1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3" name="Google Shape;828;p1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4" name="Google Shape;829;p1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830;p1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831;p1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832;p1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833;p1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834;p1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835;p1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836;p1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837;p1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838;p1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839;p1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840;p1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841;p1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842;p1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843;p1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844;p1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845;p1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846;p1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2" name="Google Shape;847;p1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3" name="Google Shape;848;p1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4" name="Google Shape;849;p1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5" name="Google Shape;850;p1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6" name="Google Shape;851;p1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7" name="Google Shape;852;p1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8" name="Google Shape;853;p1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9" name="Google Shape;854;p1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0" name="Google Shape;855;p1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1" name="Google Shape;856;p1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2" name="Google Shape;857;p1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3" name="Google Shape;858;p1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4" name="Google Shape;859;p1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5" name="Google Shape;860;p1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6" name="Google Shape;861;p1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7" name="Google Shape;862;p1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8" name="Google Shape;863;p1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9" name="Google Shape;864;p1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0" name="Google Shape;865;p1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1" name="Google Shape;866;p1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2" name="Google Shape;867;p1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3" name="Google Shape;868;p1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4" name="Google Shape;869;p1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5" name="Google Shape;870;p1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6" name="Google Shape;871;p1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7" name="Google Shape;872;p1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8" name="Google Shape;873;p1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9" name="Google Shape;874;p1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0" name="Google Shape;875;p1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1" name="Google Shape;876;p1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2" name="Google Shape;877;p1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3" name="Google Shape;878;p1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4" name="Google Shape;879;p1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5" name="Google Shape;880;p1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06" name="Google Shape;881;p1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7" name="Google Shape;882;p1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9" name="Google Shape;884;p1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157;p2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1158;p2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1159;p2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10;p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9" name="Google Shape;11;p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027;p2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" name="Google Shape;1028;p2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029;p2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030;p2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031;p2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Google Shape;1032;p2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033;p2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1034;p2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1035;p2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Google Shape;1036;p2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Google Shape;1037;p2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038;p2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039;p2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040;p2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041;p2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042;p2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043;p2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044;p2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045;p2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046;p2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047;p2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048;p2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049;p2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050;p2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051;p2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052;p2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053;p2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054;p2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055;p2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056;p2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057;p2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058;p2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059;p2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060;p2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061;p2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062;p2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063;p2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064;p2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065;p2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066;p2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067;p2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068;p2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069;p2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070;p2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071;p2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072;p2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073;p2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074;p2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075;p2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1076;p2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1077;p2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078;p2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079;p2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080;p2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081;p2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082;p2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083;p2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084;p2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085;p2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1086;p2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8" name="Google Shape;1087;p2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1088;p2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56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091;p2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862;p33" descr=""/>
          <p:cNvPicPr/>
          <p:nvPr/>
        </p:nvPicPr>
        <p:blipFill>
          <a:blip r:embed="rId2"/>
          <a:srcRect l="0" t="0" r="13467" b="1347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9" name="Google Shape;1863;p3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0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400" cy="13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40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48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4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5160" cy="45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628560" y="3895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8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440" cy="286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79" name="Google Shape;1873;p34"/>
          <p:cNvCxnSpPr/>
          <p:nvPr/>
        </p:nvCxnSpPr>
        <p:spPr>
          <a:xfrm>
            <a:off x="0" y="291816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080" name="Google Shape;1874;p34"/>
          <p:cNvSpPr/>
          <p:nvPr/>
        </p:nvSpPr>
        <p:spPr>
          <a:xfrm>
            <a:off x="623880" y="2926080"/>
            <a:ext cx="227880" cy="5040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81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4" name="Google Shape;1878;p35"/>
          <p:cNvCxnSpPr/>
          <p:nvPr/>
        </p:nvCxnSpPr>
        <p:spPr>
          <a:xfrm>
            <a:off x="0" y="42444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085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8880" cy="2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888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311760" y="578520"/>
            <a:ext cx="280728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280" cy="31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0AFF9E-641B-4B6B-AD97-23F309B95240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890;p17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265680" y="2257200"/>
            <a:ext cx="40446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11D9DD-2892-4094-97A1-2AC4DE7EF465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8;p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94" name="Google Shape;19;p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20;p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21;p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Google Shape;22;p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Google Shape;23;p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Google Shape;24;p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Google Shape;25;p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Google Shape;26;p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Google Shape;27;p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28;p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29;p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30;p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31;p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32;p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33;p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34;p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35;p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36;p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37;p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38;p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39;p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40;p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41;p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42;p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43;p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44;p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45;p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46;p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47;p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48;p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49;p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50;p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51;p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52;p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53;p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54;p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55;p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56;p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57;p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58;p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59;p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60;p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61;p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62;p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63;p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64;p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65;p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66;p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67;p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68;p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69;p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70;p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71;p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72;p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73;p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74;p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75;p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76;p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77;p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3" name="Google Shape;78;p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79;p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1093;p2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260" name="Google Shape;1094;p2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1095;p2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Google Shape;1096;p2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3" name="Google Shape;1097;p2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4" name="Google Shape;1098;p2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Google Shape;1099;p2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6" name="Google Shape;1100;p2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7" name="Google Shape;1101;p2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8" name="Google Shape;1102;p2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Google Shape;1103;p2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Google Shape;1104;p2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1105;p2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1106;p2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1107;p2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1108;p2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1109;p2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1110;p2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1111;p2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1112;p2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1113;p2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1114;p2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1115;p2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1116;p2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1117;p2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1118;p2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1119;p2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1120;p2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1121;p2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1122;p2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1123;p2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1124;p2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1125;p2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1126;p2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1127;p2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1128;p2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1129;p2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1130;p2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1131;p2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1132;p2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1133;p2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1134;p2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1135;p2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1136;p2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1137;p2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1138;p2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1139;p2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1140;p2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1141;p2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1142;p2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1143;p2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1144;p2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1145;p2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1146;p2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1147;p2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1148;p2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1149;p2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1150;p2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1151;p2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1152;p2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19" name="Google Shape;1153;p2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1154;p2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1155;p2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161;p2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6" name="Google Shape;1162;p2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27" name="Google Shape;1163;p2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Google Shape;1164;p2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9" name="Google Shape;1165;p2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0" name="Google Shape;1166;p2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Google Shape;1167;p2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Google Shape;1168;p2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Google Shape;1169;p2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Google Shape;1170;p2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Google Shape;1171;p2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Google Shape;1172;p2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Google Shape;1173;p2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Google Shape;1174;p2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Google Shape;1175;p2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1176;p2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1177;p2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1178;p2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1179;p2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1180;p2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1181;p2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1182;p2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1183;p2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1184;p2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1185;p2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1186;p2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1187;p2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1188;p2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1189;p2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1190;p2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1191;p2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1192;p2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1193;p2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1194;p2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1195;p2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1196;p2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1197;p2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1198;p2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1199;p2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1200;p2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1201;p2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1202;p2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1203;p2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1204;p2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1205;p2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1206;p2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1207;p2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1208;p2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1209;p2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1210;p2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1211;p2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1212;p2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1213;p2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1214;p2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1215;p2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1216;p2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1217;p2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1218;p2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1219;p2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1220;p2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1221;p2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6" name="Google Shape;1222;p2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1230;p2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1232;p2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0" name="Google Shape;1233;p2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91" name="Google Shape;1234;p2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1235;p2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1236;p2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1237;p2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1238;p2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1239;p2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Google Shape;1240;p2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Google Shape;1241;p2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9" name="Google Shape;1242;p2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Google Shape;1243;p2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Google Shape;1244;p2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Google Shape;1245;p2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Google Shape;1246;p2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Google Shape;1247;p2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Google Shape;1248;p2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Google Shape;1249;p2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1250;p2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1251;p2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1252;p2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1253;p2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1254;p2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1255;p2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1256;p2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1257;p2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1258;p2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1259;p2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1260;p2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1261;p2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1262;p2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1263;p2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1264;p2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1265;p2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1266;p2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1267;p2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1268;p2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1269;p2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1270;p2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1271;p2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1272;p2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1273;p2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1274;p2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1275;p2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1276;p2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1277;p2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1278;p2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1279;p2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1280;p2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1281;p2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282;p2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283;p2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284;p2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285;p2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286;p2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287;p2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288;p2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289;p2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290;p2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291;p2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292;p2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0" name="Google Shape;1293;p2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196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5920" cy="25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4" name="Google Shape;1297;p2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1299;p2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1300;p2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457" name="Google Shape;1301;p2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302;p2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303;p2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304;p2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Google Shape;1305;p2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Google Shape;1306;p2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Google Shape;1307;p2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4" name="Google Shape;1308;p2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5" name="Google Shape;1309;p2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6" name="Google Shape;1310;p2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Google Shape;1311;p2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Google Shape;1312;p2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Google Shape;1313;p2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Google Shape;1314;p2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315;p2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316;p2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317;p2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318;p2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319;p2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320;p2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321;p2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322;p2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323;p2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324;p2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325;p2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326;p2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327;p2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328;p2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329;p2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330;p2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331;p2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332;p2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333;p2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334;p2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335;p2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336;p2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337;p2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338;p2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339;p2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340;p2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341;p2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342;p2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343;p2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344;p2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345;p2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346;p2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347;p2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348;p2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349;p2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350;p2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351;p2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352;p2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353;p2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354;p2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355;p2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356;p2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357;p2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358;p2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359;p2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6" name="Google Shape;1360;p2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0" name="Google Shape;1366;p2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1368;p26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22" name="Google Shape;1369;p2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23" name="Google Shape;1370;p2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371;p2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Google Shape;1372;p2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Google Shape;1373;p2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Google Shape;1374;p2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Google Shape;1375;p2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9" name="Google Shape;1376;p2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Google Shape;1377;p2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Google Shape;1378;p2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Google Shape;1379;p2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Google Shape;1380;p2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1381;p2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Google Shape;1382;p2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Google Shape;1383;p2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1384;p2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Google Shape;1385;p2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Google Shape;1386;p2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1387;p2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Google Shape;1388;p2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Google Shape;1389;p2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1390;p2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1391;p2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1392;p2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1393;p2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1394;p2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1395;p2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1396;p2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1397;p2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1398;p2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1399;p2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1400;p2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1401;p2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1402;p2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1403;p2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1404;p2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1405;p2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1406;p2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1407;p2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1408;p2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1409;p2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1410;p2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1411;p2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1412;p2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1413;p2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1414;p2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1415;p2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1416;p2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1417;p2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1418;p2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1419;p2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1420;p2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1421;p2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1422;p2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1423;p2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1424;p2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1425;p2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1426;p2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1427;p2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1428;p2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2" name="Google Shape;1429;p2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7" name="Google Shape;1437;p2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680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Tkinter Basics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360" cy="29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3280" cy="79956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28240"/>
            <a:ext cx="3240720" cy="343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616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Windows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Widgets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Layouts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2025-05-13T15:30:19Z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