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B141F5-8AA8-4C72-BDEB-53B140CABAD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2F9557-C087-40C6-B40E-7A567F86F6A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Feature Creation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Derived Features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Transformations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2025-05-13T15:32:00Z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