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ACCBD10-7F54-42A5-A9CA-56AFEF6E0936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2F1F714-0E96-452F-A959-97BE46C8C42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7200" b="1" u="sng" dirty="0" smtClean="0">
                <a:latin typeface="Algerian" pitchFamily="82" charset="0"/>
              </a:rPr>
              <a:t>CONTACT US</a:t>
            </a:r>
            <a:endParaRPr lang="en-US" sz="7200" b="1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200" b="1" dirty="0" smtClean="0">
                <a:latin typeface="Forte" pitchFamily="66" charset="0"/>
              </a:rPr>
              <a:t>We are always at your service.</a:t>
            </a:r>
            <a:endParaRPr lang="en-US" sz="4200" b="1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9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US</dc:title>
  <dc:creator>TOBIN</dc:creator>
  <cp:lastModifiedBy>TOBIN</cp:lastModifiedBy>
  <cp:revision>2</cp:revision>
  <dcterms:created xsi:type="dcterms:W3CDTF">2024-06-16T18:46:34Z</dcterms:created>
  <dcterms:modified xsi:type="dcterms:W3CDTF">2024-06-16T19:10:23Z</dcterms:modified>
</cp:coreProperties>
</file>