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40CD5C-4B39-4698-8ED6-D18693E88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Property BASED Generator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9692E-14D4-45B4-BB73-11C6B847E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82FFFF"/>
                </a:solidFill>
              </a:rPr>
              <a:t>Justice Martinez</a:t>
            </a:r>
          </a:p>
        </p:txBody>
      </p:sp>
    </p:spTree>
    <p:extLst>
      <p:ext uri="{BB962C8B-B14F-4D97-AF65-F5344CB8AC3E}">
        <p14:creationId xmlns:p14="http://schemas.microsoft.com/office/powerpoint/2010/main" val="25771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44A44-20C9-4621-82E1-8B07390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What is </a:t>
            </a:r>
            <a:r>
              <a:rPr lang="en-US" sz="4400" dirty="0"/>
              <a:t>property</a:t>
            </a:r>
            <a:r>
              <a:rPr lang="en-US" sz="4000" dirty="0"/>
              <a:t> based generator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48E-A203-4B32-9C7F-C8E13BB1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140504"/>
            <a:ext cx="9840911" cy="4608513"/>
          </a:xfrm>
        </p:spPr>
        <p:txBody>
          <a:bodyPr anchor="t">
            <a:noAutofit/>
          </a:bodyPr>
          <a:lstStyle/>
          <a:p>
            <a:r>
              <a:rPr lang="en-US" dirty="0"/>
              <a:t> Functional languages, such as Haskell, needed ways to testing their programs</a:t>
            </a:r>
          </a:p>
          <a:p>
            <a:r>
              <a:rPr lang="en-US" dirty="0"/>
              <a:t>With out being able to run multiple tests, there could be bugs</a:t>
            </a:r>
          </a:p>
          <a:p>
            <a:pPr lvl="1"/>
            <a:r>
              <a:rPr lang="en-US" sz="2400" dirty="0"/>
              <a:t>A function may run for specific inputs, ones that users need at the moment, but it may not work for all inputs</a:t>
            </a:r>
          </a:p>
          <a:p>
            <a:r>
              <a:rPr lang="en-US" dirty="0"/>
              <a:t>Tests functions with randomly generated inputs</a:t>
            </a:r>
          </a:p>
          <a:p>
            <a:r>
              <a:rPr lang="en-US" dirty="0"/>
              <a:t>The Haskell library </a:t>
            </a:r>
            <a:r>
              <a:rPr lang="en-US" dirty="0" err="1"/>
              <a:t>QuickCheck</a:t>
            </a:r>
            <a:r>
              <a:rPr lang="en-US" dirty="0"/>
              <a:t> released in 1999</a:t>
            </a:r>
          </a:p>
          <a:p>
            <a:pPr lvl="1"/>
            <a:r>
              <a:rPr lang="en-US" sz="2400" dirty="0"/>
              <a:t>Since this release over 30 other languages have released similar testing suites</a:t>
            </a:r>
          </a:p>
          <a:p>
            <a:pPr lvl="1"/>
            <a:r>
              <a:rPr lang="en-US" sz="2400" dirty="0"/>
              <a:t>C++,  Java, JavaScript, Perl, Prolog, Python, Smalltalk, Rust, Swift, etc.</a:t>
            </a:r>
          </a:p>
        </p:txBody>
      </p:sp>
    </p:spTree>
    <p:extLst>
      <p:ext uri="{BB962C8B-B14F-4D97-AF65-F5344CB8AC3E}">
        <p14:creationId xmlns:p14="http://schemas.microsoft.com/office/powerpoint/2010/main" val="89268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44A44-20C9-4621-82E1-8B07390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10294938" cy="863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does Property testing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48E-A203-4B32-9C7F-C8E13BB1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30375"/>
            <a:ext cx="10294939" cy="3706813"/>
          </a:xfrm>
        </p:spPr>
        <p:txBody>
          <a:bodyPr anchor="t">
            <a:normAutofit/>
          </a:bodyPr>
          <a:lstStyle/>
          <a:p>
            <a:r>
              <a:rPr lang="en-US" dirty="0"/>
              <a:t>Uses user-created properties and generators for inputs</a:t>
            </a:r>
          </a:p>
          <a:p>
            <a:pPr lvl="1"/>
            <a:r>
              <a:rPr lang="en-US" sz="2400" dirty="0"/>
              <a:t>This includes the statement to be tested and types of inputs this should be true for</a:t>
            </a:r>
          </a:p>
          <a:p>
            <a:r>
              <a:rPr lang="en-US" dirty="0"/>
              <a:t>Randomly creates inputs to test correctness of statement</a:t>
            </a:r>
          </a:p>
          <a:p>
            <a:pPr lvl="1"/>
            <a:r>
              <a:rPr lang="en-US" sz="2400" dirty="0"/>
              <a:t>Usually runs about 100 tests that get increasingly more complicated</a:t>
            </a:r>
          </a:p>
          <a:p>
            <a:pPr lvl="1"/>
            <a:r>
              <a:rPr lang="en-US" sz="2400" dirty="0"/>
              <a:t>If it fails at any point, it will break down the failing cases into its simplest form that fails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8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44A44-20C9-4621-82E1-8B07390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Examples of Simple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48E-A203-4B32-9C7F-C8E13BB1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1) 	</a:t>
            </a:r>
            <a:r>
              <a:rPr lang="en-US" dirty="0" err="1"/>
              <a:t>prop_reverse</a:t>
            </a:r>
            <a:r>
              <a:rPr lang="en-US" dirty="0"/>
              <a:t> :: [Int] -&gt; Bool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prop_reverse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= reverse (reverse </a:t>
            </a:r>
            <a:r>
              <a:rPr lang="en-US" dirty="0" err="1"/>
              <a:t>xs</a:t>
            </a:r>
            <a:r>
              <a:rPr lang="en-US" dirty="0"/>
              <a:t>) == </a:t>
            </a:r>
            <a:r>
              <a:rPr lang="en-US" dirty="0" err="1"/>
              <a:t>xs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2)  	</a:t>
            </a:r>
            <a:r>
              <a:rPr lang="en-US" dirty="0" err="1"/>
              <a:t>prop_revapp</a:t>
            </a:r>
            <a:r>
              <a:rPr lang="en-US" dirty="0"/>
              <a:t> :: [Int] -&gt; [Int] -&gt; Bool</a:t>
            </a:r>
          </a:p>
          <a:p>
            <a:pPr marL="0" indent="0">
              <a:buNone/>
            </a:pPr>
            <a:r>
              <a:rPr lang="en-US" dirty="0"/>
              <a:t>     	</a:t>
            </a:r>
            <a:r>
              <a:rPr lang="en-US" dirty="0" err="1"/>
              <a:t>prop_revapp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 = reverse (</a:t>
            </a:r>
            <a:r>
              <a:rPr lang="en-US" dirty="0" err="1"/>
              <a:t>xs</a:t>
            </a:r>
            <a:r>
              <a:rPr lang="en-US" dirty="0"/>
              <a:t>++</a:t>
            </a:r>
            <a:r>
              <a:rPr lang="en-US" dirty="0" err="1"/>
              <a:t>ys</a:t>
            </a:r>
            <a:r>
              <a:rPr lang="en-US" dirty="0"/>
              <a:t>) == reverse </a:t>
            </a:r>
            <a:r>
              <a:rPr lang="en-US" dirty="0" err="1"/>
              <a:t>xs</a:t>
            </a:r>
            <a:r>
              <a:rPr lang="en-US" dirty="0"/>
              <a:t> ++ reverse </a:t>
            </a:r>
            <a:r>
              <a:rPr lang="en-US" dirty="0" err="1"/>
              <a:t>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1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44A44-20C9-4621-82E1-8B07390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748240"/>
            <a:ext cx="10294939" cy="863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Do generators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48E-A203-4B32-9C7F-C8E13BB1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30375"/>
            <a:ext cx="10294939" cy="3706813"/>
          </a:xfrm>
        </p:spPr>
        <p:txBody>
          <a:bodyPr anchor="t">
            <a:normAutofit/>
          </a:bodyPr>
          <a:lstStyle/>
          <a:p>
            <a:r>
              <a:rPr lang="en-US" dirty="0"/>
              <a:t>Testing conditional properties creates problems (p ⇒ q)</a:t>
            </a:r>
          </a:p>
          <a:p>
            <a:pPr lvl="1"/>
            <a:r>
              <a:rPr lang="en-US" sz="2400" dirty="0"/>
              <a:t>Generators will skip over anything that does not fit the criteria for p</a:t>
            </a:r>
          </a:p>
          <a:p>
            <a:pPr lvl="1"/>
            <a:r>
              <a:rPr lang="en-US" sz="2400" dirty="0"/>
              <a:t>If the generator is random it is hard to create a good test for conditional properties</a:t>
            </a:r>
          </a:p>
          <a:p>
            <a:r>
              <a:rPr lang="en-US" dirty="0"/>
              <a:t>Coding generators</a:t>
            </a:r>
          </a:p>
          <a:p>
            <a:pPr lvl="1"/>
            <a:r>
              <a:rPr lang="en-US" sz="2400" dirty="0"/>
              <a:t>Can be complicated using complicated Lambda-Calculus expression</a:t>
            </a:r>
          </a:p>
          <a:p>
            <a:pPr lvl="1"/>
            <a:r>
              <a:rPr lang="en-US" sz="2400" dirty="0"/>
              <a:t>Code can be hard to read</a:t>
            </a:r>
          </a:p>
        </p:txBody>
      </p:sp>
    </p:spTree>
    <p:extLst>
      <p:ext uri="{BB962C8B-B14F-4D97-AF65-F5344CB8AC3E}">
        <p14:creationId xmlns:p14="http://schemas.microsoft.com/office/powerpoint/2010/main" val="1006235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E0693FA-6BF2-4063-BE2B-CC24B9B1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885825"/>
            <a:ext cx="61531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44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44A44-20C9-4621-82E1-8B07390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748240"/>
            <a:ext cx="10294939" cy="863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Solutions?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48E-A203-4B32-9C7F-C8E13BB1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30376"/>
            <a:ext cx="10294939" cy="2053060"/>
          </a:xfrm>
        </p:spPr>
        <p:txBody>
          <a:bodyPr anchor="t">
            <a:normAutofit/>
          </a:bodyPr>
          <a:lstStyle/>
          <a:p>
            <a:r>
              <a:rPr lang="en-US" sz="2800" dirty="0"/>
              <a:t>New domain-specific language called Luck</a:t>
            </a:r>
          </a:p>
          <a:p>
            <a:pPr lvl="1"/>
            <a:r>
              <a:rPr lang="en-US" sz="2400" dirty="0"/>
              <a:t>Able to create the needed properties and generators for those properties in the same code </a:t>
            </a:r>
          </a:p>
          <a:p>
            <a:pPr lvl="1"/>
            <a:r>
              <a:rPr lang="en-US" sz="2400" dirty="0"/>
              <a:t>Still in developmental stages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43A74-F0B6-4160-8A8C-F107F973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41" y="4051300"/>
            <a:ext cx="57816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20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44A44-20C9-4621-82E1-8B07390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748240"/>
            <a:ext cx="10294939" cy="863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D48E-A203-4B32-9C7F-C8E13BB1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30375"/>
            <a:ext cx="10294939" cy="3706813"/>
          </a:xfrm>
        </p:spPr>
        <p:txBody>
          <a:bodyPr anchor="t">
            <a:noAutofit/>
          </a:bodyPr>
          <a:lstStyle/>
          <a:p>
            <a:r>
              <a:rPr lang="en-US" sz="2000" dirty="0"/>
              <a:t>Chen, </a:t>
            </a:r>
            <a:r>
              <a:rPr lang="en-US" sz="2000" dirty="0" err="1"/>
              <a:t>Zilin</a:t>
            </a:r>
            <a:r>
              <a:rPr lang="en-US" sz="2000" dirty="0"/>
              <a:t>, et al. “The Cogent Case for Property-Based Testing.” </a:t>
            </a:r>
            <a:r>
              <a:rPr lang="en-US" sz="2000" i="1" dirty="0"/>
              <a:t>Proceedings of the 9th Workshop on Programming Languages and Operating Systems - PLOS17</a:t>
            </a:r>
            <a:r>
              <a:rPr lang="en-US" sz="2000" dirty="0"/>
              <a:t>, 2017, doi:10.1145/3144555.3144556.</a:t>
            </a:r>
          </a:p>
          <a:p>
            <a:r>
              <a:rPr lang="en-US" sz="2000" dirty="0" err="1"/>
              <a:t>Lampropoulos</a:t>
            </a:r>
            <a:r>
              <a:rPr lang="en-US" sz="2000" dirty="0"/>
              <a:t>, Leonidas, et al. “Beginners luck: a language for property-Based generators.” </a:t>
            </a:r>
            <a:r>
              <a:rPr lang="en-US" sz="2000" i="1" dirty="0"/>
              <a:t>ACM SIGPLAN Notices</a:t>
            </a:r>
            <a:r>
              <a:rPr lang="en-US" sz="2000" dirty="0"/>
              <a:t>, vol. 52, no. 1, Jan. 2017, pp. 114–129., doi:10.1145/3093333.3009868.</a:t>
            </a:r>
          </a:p>
          <a:p>
            <a:r>
              <a:rPr lang="en-US" sz="2000" dirty="0" err="1"/>
              <a:t>Löscher</a:t>
            </a:r>
            <a:r>
              <a:rPr lang="en-US" sz="2000" dirty="0"/>
              <a:t>, Andreas, and Konstantinos </a:t>
            </a:r>
            <a:r>
              <a:rPr lang="en-US" sz="2000" dirty="0" err="1"/>
              <a:t>Sagonas</a:t>
            </a:r>
            <a:r>
              <a:rPr lang="en-US" sz="2000" dirty="0"/>
              <a:t>. “Targeted property-Based testing.” </a:t>
            </a:r>
            <a:r>
              <a:rPr lang="en-US" sz="2000" i="1" dirty="0"/>
              <a:t>Proceedings of the 26th ACM SIGSOFT International Symposium on Software Testing and Analysis - ISSTA 2017</a:t>
            </a:r>
            <a:r>
              <a:rPr lang="en-US" sz="2000" dirty="0"/>
              <a:t>, 2017, doi:10.1145/3092703.3092711.</a:t>
            </a:r>
          </a:p>
          <a:p>
            <a:r>
              <a:rPr lang="en-US" sz="2000" dirty="0" err="1"/>
              <a:t>Vasconcelos</a:t>
            </a:r>
            <a:r>
              <a:rPr lang="en-US" sz="2000" dirty="0"/>
              <a:t>, Pedro. “An introduction to </a:t>
            </a:r>
            <a:r>
              <a:rPr lang="en-US" sz="2000" dirty="0" err="1"/>
              <a:t>QuickCheck</a:t>
            </a:r>
            <a:r>
              <a:rPr lang="en-US" sz="2000" dirty="0"/>
              <a:t> testing.” </a:t>
            </a:r>
            <a:r>
              <a:rPr lang="en-US" sz="2000" i="1" dirty="0"/>
              <a:t>School of Haskell | School of Haskell</a:t>
            </a:r>
            <a:r>
              <a:rPr lang="en-US" sz="2000" dirty="0"/>
              <a:t>, </a:t>
            </a:r>
            <a:r>
              <a:rPr lang="en-US" sz="2000" dirty="0" err="1"/>
              <a:t>FPComplete</a:t>
            </a:r>
            <a:r>
              <a:rPr lang="en-US" sz="2000" dirty="0"/>
              <a:t>, 24 Apr. 2015, www.schoolofhaskell.com/user/pbv/an-introduction-to-quickcheck-testing.</a:t>
            </a:r>
          </a:p>
        </p:txBody>
      </p:sp>
    </p:spTree>
    <p:extLst>
      <p:ext uri="{BB962C8B-B14F-4D97-AF65-F5344CB8AC3E}">
        <p14:creationId xmlns:p14="http://schemas.microsoft.com/office/powerpoint/2010/main" val="3139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283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Property BASED Generator TESTING</vt:lpstr>
      <vt:lpstr>What is property based generator testing?</vt:lpstr>
      <vt:lpstr>How does Property testing work?</vt:lpstr>
      <vt:lpstr>Examples of Simple Expressions</vt:lpstr>
      <vt:lpstr>How Do generators work?</vt:lpstr>
      <vt:lpstr>PowerPoint Presentation</vt:lpstr>
      <vt:lpstr>Solutions?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BASED GENERATOR TESTING</dc:title>
  <dc:creator>Alfredo J Martinez</dc:creator>
  <cp:lastModifiedBy>Alfredo Martinez</cp:lastModifiedBy>
  <cp:revision>24</cp:revision>
  <dcterms:created xsi:type="dcterms:W3CDTF">2017-12-14T22:44:56Z</dcterms:created>
  <dcterms:modified xsi:type="dcterms:W3CDTF">2017-12-15T17:01:30Z</dcterms:modified>
</cp:coreProperties>
</file>